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40" r:id="rId5"/>
  </p:sldMasterIdLst>
  <p:notesMasterIdLst>
    <p:notesMasterId r:id="rId24"/>
  </p:notesMasterIdLst>
  <p:handoutMasterIdLst>
    <p:handoutMasterId r:id="rId25"/>
  </p:handoutMasterIdLst>
  <p:sldIdLst>
    <p:sldId id="296" r:id="rId6"/>
    <p:sldId id="294" r:id="rId7"/>
    <p:sldId id="279" r:id="rId8"/>
    <p:sldId id="318" r:id="rId9"/>
    <p:sldId id="297" r:id="rId10"/>
    <p:sldId id="313" r:id="rId11"/>
    <p:sldId id="299" r:id="rId12"/>
    <p:sldId id="314" r:id="rId13"/>
    <p:sldId id="311" r:id="rId14"/>
    <p:sldId id="316" r:id="rId15"/>
    <p:sldId id="307" r:id="rId16"/>
    <p:sldId id="310" r:id="rId17"/>
    <p:sldId id="308" r:id="rId18"/>
    <p:sldId id="309" r:id="rId19"/>
    <p:sldId id="276" r:id="rId20"/>
    <p:sldId id="315" r:id="rId21"/>
    <p:sldId id="312" r:id="rId22"/>
    <p:sldId id="293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970A25-3499-53F2-6F38-5469BF0BC086}" name="PALAZZI CATERINA [M21100061]" initials="CP" userId="S::s311206@ds.units.it::63f9fffa-160b-4355-b5a2-ee25bf6df244" providerId="AD"/>
  <p188:author id="{29FE5D26-66DA-475B-6B1E-5C399CF53E60}" name="Caterina Palazzi" initials="CP" userId="1382af094e78096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A65"/>
    <a:srgbClr val="FDE3EB"/>
    <a:srgbClr val="F7F0D5"/>
    <a:srgbClr val="F8F2DC"/>
    <a:srgbClr val="FEFDF8"/>
    <a:srgbClr val="F6F8D8"/>
    <a:srgbClr val="DAEEE7"/>
    <a:srgbClr val="DBEDED"/>
    <a:srgbClr val="C6152A"/>
    <a:srgbClr val="1A4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0" d="100"/>
          <a:sy n="60" d="100"/>
        </p:scale>
        <p:origin x="6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Grafico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er\Desktop\FILE%20TOTALE%20INTERVENTI_ca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Foglio2!$A$2:$A$6</c:f>
              <c:strCache>
                <c:ptCount val="5"/>
                <c:pt idx="0">
                  <c:v>Stigma sanitario</c:v>
                </c:pt>
                <c:pt idx="1">
                  <c:v>Barriere strutturali</c:v>
                </c:pt>
                <c:pt idx="2">
                  <c:v>Discriminazione lavorativa</c:v>
                </c:pt>
                <c:pt idx="3">
                  <c:v>Emotional eating</c:v>
                </c:pt>
                <c:pt idx="4">
                  <c:v>Autoefficacia ridotta</c:v>
                </c:pt>
              </c:strCache>
            </c:strRef>
          </c:cat>
          <c:val>
            <c:numRef>
              <c:f>Foglio2!$B$2:$B$6</c:f>
              <c:numCache>
                <c:formatCode>General</c:formatCode>
                <c:ptCount val="5"/>
                <c:pt idx="0">
                  <c:v>79</c:v>
                </c:pt>
                <c:pt idx="1">
                  <c:v>74</c:v>
                </c:pt>
                <c:pt idx="2">
                  <c:v>59</c:v>
                </c:pt>
                <c:pt idx="3">
                  <c:v>53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4-4173-B169-BA34285520F0}"/>
            </c:ext>
          </c:extLst>
        </c:ser>
        <c:ser>
          <c:idx val="1"/>
          <c:order val="1"/>
          <c:tx>
            <c:strRef>
              <c:f>Foglio2!$C$1</c:f>
              <c:strCache>
                <c:ptCount val="1"/>
                <c:pt idx="0">
                  <c:v>POST INTERVENTO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Foglio2!$A$2:$A$6</c:f>
              <c:strCache>
                <c:ptCount val="5"/>
                <c:pt idx="0">
                  <c:v>Stigma sanitario</c:v>
                </c:pt>
                <c:pt idx="1">
                  <c:v>Barriere strutturali</c:v>
                </c:pt>
                <c:pt idx="2">
                  <c:v>Discriminazione lavorativa</c:v>
                </c:pt>
                <c:pt idx="3">
                  <c:v>Emotional eating</c:v>
                </c:pt>
                <c:pt idx="4">
                  <c:v>Autoefficacia ridotta</c:v>
                </c:pt>
              </c:strCache>
            </c:strRef>
          </c:cat>
          <c:val>
            <c:numRef>
              <c:f>Foglio2!$C$2:$C$6</c:f>
              <c:numCache>
                <c:formatCode>General</c:formatCode>
                <c:ptCount val="5"/>
                <c:pt idx="0">
                  <c:v>58</c:v>
                </c:pt>
                <c:pt idx="1">
                  <c:v>53</c:v>
                </c:pt>
                <c:pt idx="2">
                  <c:v>38</c:v>
                </c:pt>
                <c:pt idx="3">
                  <c:v>30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4-4173-B169-BA34285520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931344"/>
        <c:axId val="1879945264"/>
      </c:barChart>
      <c:catAx>
        <c:axId val="1879931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TIPOLOGIA</a:t>
                </a:r>
                <a:r>
                  <a:rPr lang="it-IT" b="1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STIGMA</a:t>
                </a:r>
                <a:endParaRPr lang="it-IT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879945264"/>
        <c:crosses val="autoZero"/>
        <c:auto val="1"/>
        <c:lblAlgn val="ctr"/>
        <c:lblOffset val="100"/>
        <c:noMultiLvlLbl val="0"/>
      </c:catAx>
      <c:valAx>
        <c:axId val="187994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87993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Foglio3!$B$1</c:f>
              <c:strCache>
                <c:ptCount val="1"/>
                <c:pt idx="0">
                  <c:v>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Foglio3!$A$2:$A$5</c:f>
              <c:strCache>
                <c:ptCount val="4"/>
                <c:pt idx="0">
                  <c:v>Stigma sanitario</c:v>
                </c:pt>
                <c:pt idx="1">
                  <c:v>Barriere strutturali</c:v>
                </c:pt>
                <c:pt idx="2">
                  <c:v>Emotional eating</c:v>
                </c:pt>
                <c:pt idx="3">
                  <c:v>Autoefficacia ridotta</c:v>
                </c:pt>
              </c:strCache>
            </c:strRef>
          </c:cat>
          <c:val>
            <c:numRef>
              <c:f>Foglio3!$B$2:$B$5</c:f>
              <c:numCache>
                <c:formatCode>General</c:formatCode>
                <c:ptCount val="4"/>
                <c:pt idx="0">
                  <c:v>84</c:v>
                </c:pt>
                <c:pt idx="1">
                  <c:v>70</c:v>
                </c:pt>
                <c:pt idx="2">
                  <c:v>55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9-42CF-8339-AF6E501D5891}"/>
            </c:ext>
          </c:extLst>
        </c:ser>
        <c:ser>
          <c:idx val="1"/>
          <c:order val="1"/>
          <c:tx>
            <c:strRef>
              <c:f>Foglio3!$C$1</c:f>
              <c:strCache>
                <c:ptCount val="1"/>
                <c:pt idx="0">
                  <c:v>POST INTERVENTO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Foglio3!$A$2:$A$5</c:f>
              <c:strCache>
                <c:ptCount val="4"/>
                <c:pt idx="0">
                  <c:v>Stigma sanitario</c:v>
                </c:pt>
                <c:pt idx="1">
                  <c:v>Barriere strutturali</c:v>
                </c:pt>
                <c:pt idx="2">
                  <c:v>Emotional eating</c:v>
                </c:pt>
                <c:pt idx="3">
                  <c:v>Autoefficacia ridotta</c:v>
                </c:pt>
              </c:strCache>
            </c:strRef>
          </c:cat>
          <c:val>
            <c:numRef>
              <c:f>Foglio3!$C$2:$C$5</c:f>
              <c:numCache>
                <c:formatCode>General</c:formatCode>
                <c:ptCount val="4"/>
                <c:pt idx="0">
                  <c:v>43</c:v>
                </c:pt>
                <c:pt idx="1">
                  <c:v>26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9-42CF-8339-AF6E501D58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7581440"/>
        <c:axId val="1547582400"/>
      </c:barChart>
      <c:catAx>
        <c:axId val="154758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TIPOLOGIA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7582400"/>
        <c:crosses val="autoZero"/>
        <c:auto val="1"/>
        <c:lblAlgn val="ctr"/>
        <c:lblOffset val="100"/>
        <c:noMultiLvlLbl val="0"/>
      </c:catAx>
      <c:valAx>
        <c:axId val="15475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75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Foglio7!$C$1</c:f>
              <c:strCache>
                <c:ptCount val="1"/>
                <c:pt idx="0">
                  <c:v>MEDIA % STIGMA POST INTERVENTO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A3-40FC-839C-081D99D11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Foglio7!$A$2:$A$6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Foglio7!$C$2:$C$6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13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3-40FC-839C-081D99D11A17}"/>
            </c:ext>
          </c:extLst>
        </c:ser>
        <c:ser>
          <c:idx val="0"/>
          <c:order val="1"/>
          <c:tx>
            <c:strRef>
              <c:f>Foglio7!$B$1</c:f>
              <c:strCache>
                <c:ptCount val="1"/>
                <c:pt idx="0">
                  <c:v>MEDIA % STIGMA 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Foglio7!$A$2:$A$6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Foglio7!$B$2:$B$6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42</c:v>
                </c:pt>
                <c:pt idx="3">
                  <c:v>70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3-40FC-839C-081D99D11A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0845760"/>
        <c:axId val="620846240"/>
      </c:barChart>
      <c:catAx>
        <c:axId val="620845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FASCIA DI ETA'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620846240"/>
        <c:crosses val="autoZero"/>
        <c:auto val="1"/>
        <c:lblAlgn val="ctr"/>
        <c:lblOffset val="100"/>
        <c:noMultiLvlLbl val="0"/>
      </c:catAx>
      <c:valAx>
        <c:axId val="62084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it-IT" b="1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STIGMA</a:t>
                </a:r>
                <a:endParaRPr lang="it-IT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084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Foglio8!$C$1</c:f>
              <c:strCache>
                <c:ptCount val="1"/>
                <c:pt idx="0">
                  <c:v>MEDIA % STIGMA POST INTERVENTO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D-4EBF-9F5E-57498E2F0D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D-4EBF-9F5E-57498E2F0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Foglio8!$C$2:$C$6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44</c:v>
                </c:pt>
                <c:pt idx="3">
                  <c:v>43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D-4EBF-9F5E-57498E2F0D23}"/>
            </c:ext>
          </c:extLst>
        </c:ser>
        <c:ser>
          <c:idx val="0"/>
          <c:order val="1"/>
          <c:tx>
            <c:strRef>
              <c:f>Foglio8!$B$1</c:f>
              <c:strCache>
                <c:ptCount val="1"/>
                <c:pt idx="0">
                  <c:v>MEDIA % STIGMA 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Foglio8!$A$2:$A$6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Foglio8!$B$2:$B$6</c:f>
              <c:numCache>
                <c:formatCode>General</c:formatCode>
                <c:ptCount val="5"/>
                <c:pt idx="0">
                  <c:v>0</c:v>
                </c:pt>
                <c:pt idx="1">
                  <c:v>55</c:v>
                </c:pt>
                <c:pt idx="2">
                  <c:v>60</c:v>
                </c:pt>
                <c:pt idx="3">
                  <c:v>60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D-4EBF-9F5E-57498E2F0D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72987488"/>
        <c:axId val="1572978848"/>
      </c:barChart>
      <c:catAx>
        <c:axId val="1572987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FASCIA DI ETA'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72978848"/>
        <c:crosses val="autoZero"/>
        <c:auto val="1"/>
        <c:lblAlgn val="ctr"/>
        <c:lblOffset val="100"/>
        <c:noMultiLvlLbl val="0"/>
      </c:catAx>
      <c:valAx>
        <c:axId val="157297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r>
                  <a:rPr lang="it-IT" b="1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STIGMA</a:t>
                </a:r>
                <a:endParaRPr lang="it-IT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729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'[Grafico in Microsoft PowerPoint]DISTRIBUZIONE PER PALERMO'!$A$48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51-4444-8F6D-284936F0A9E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51-4444-8F6D-284936F0A9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 in Microsoft PowerPoint]DISTRIBUZIONE PER PALERMO'!$B$47:$C$47</c:f>
              <c:strCache>
                <c:ptCount val="2"/>
                <c:pt idx="0">
                  <c:v>Bypass tot</c:v>
                </c:pt>
                <c:pt idx="1">
                  <c:v>Sleeve tot</c:v>
                </c:pt>
              </c:strCache>
            </c:strRef>
          </c:cat>
          <c:val>
            <c:numRef>
              <c:f>'[Grafico in Microsoft PowerPoint]DISTRIBUZIONE PER PALERMO'!$B$48,'[Grafico in Microsoft PowerPoint]DISTRIBUZIONE PER PALERMO'!$C$48</c:f>
              <c:numCache>
                <c:formatCode>General</c:formatCode>
                <c:ptCount val="2"/>
                <c:pt idx="0">
                  <c:v>203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51-4444-8F6D-284936F0A9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'[Grafico in Microsoft PowerPoint]DISTRIBUZIONE PER PALERMO'!$B$47</c:f>
              <c:strCache>
                <c:ptCount val="1"/>
                <c:pt idx="0">
                  <c:v>Bypass tot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D-4600-A902-45985BAA496E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D-4600-A902-45985BAA49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 in Microsoft PowerPoint]DISTRIBUZIONE PER PALERMO'!$D$47:$E$47</c:f>
              <c:strCache>
                <c:ptCount val="2"/>
                <c:pt idx="0">
                  <c:v>Bypass uomo</c:v>
                </c:pt>
                <c:pt idx="1">
                  <c:v>Bypass donna</c:v>
                </c:pt>
              </c:strCache>
            </c:strRef>
          </c:cat>
          <c:val>
            <c:numRef>
              <c:f>'[Grafico in Microsoft PowerPoint]DISTRIBUZIONE PER PALERMO'!$D$48:$E$48</c:f>
              <c:numCache>
                <c:formatCode>General</c:formatCode>
                <c:ptCount val="2"/>
                <c:pt idx="0">
                  <c:v>34</c:v>
                </c:pt>
                <c:pt idx="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DD-4600-A902-45985BAA49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'[Grafico in Microsoft PowerPoint]DISTRIBUZIONE PER PALERMO'!$C$47</c:f>
              <c:strCache>
                <c:ptCount val="1"/>
                <c:pt idx="0">
                  <c:v>Sleeve tot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F-45BC-86B1-B26B5931052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CF-45BC-86B1-B26B593105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'[Grafico in Microsoft PowerPoint]DISTRIBUZIONE PER PALERMO'!$F$47:$G$47</c:f>
              <c:strCache>
                <c:ptCount val="2"/>
                <c:pt idx="0">
                  <c:v>Sleeve uomo</c:v>
                </c:pt>
                <c:pt idx="1">
                  <c:v>Sleeve donna</c:v>
                </c:pt>
              </c:strCache>
            </c:strRef>
          </c:cat>
          <c:val>
            <c:numRef>
              <c:f>'[Grafico in Microsoft PowerPoint]DISTRIBUZIONE PER PALERMO'!$F$48:$G$48</c:f>
              <c:numCache>
                <c:formatCode>General</c:formatCode>
                <c:ptCount val="2"/>
                <c:pt idx="0">
                  <c:v>29</c:v>
                </c:pt>
                <c:pt idx="1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CF-45BC-86B1-B26B593105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RYBG secondo L-Z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Foglio21!$B$1</c:f>
              <c:strCache>
                <c:ptCount val="1"/>
                <c:pt idx="0">
                  <c:v>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Foglio21!$A$2:$A$6</c:f>
              <c:strCache>
                <c:ptCount val="5"/>
                <c:pt idx="0">
                  <c:v>Stigma sanitario</c:v>
                </c:pt>
                <c:pt idx="1">
                  <c:v>Barriere strutturali</c:v>
                </c:pt>
                <c:pt idx="2">
                  <c:v>Discriminazione lavorativa</c:v>
                </c:pt>
                <c:pt idx="3">
                  <c:v>Emotional eating</c:v>
                </c:pt>
                <c:pt idx="4">
                  <c:v>Autoefficacia ridotta</c:v>
                </c:pt>
              </c:strCache>
            </c:strRef>
          </c:cat>
          <c:val>
            <c:numRef>
              <c:f>Foglio21!$B$2:$B$6</c:f>
              <c:numCache>
                <c:formatCode>General</c:formatCode>
                <c:ptCount val="5"/>
                <c:pt idx="0">
                  <c:v>91</c:v>
                </c:pt>
                <c:pt idx="1">
                  <c:v>86</c:v>
                </c:pt>
                <c:pt idx="2">
                  <c:v>83</c:v>
                </c:pt>
                <c:pt idx="3">
                  <c:v>84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F-469A-905C-0839630D2CD0}"/>
            </c:ext>
          </c:extLst>
        </c:ser>
        <c:ser>
          <c:idx val="1"/>
          <c:order val="1"/>
          <c:tx>
            <c:strRef>
              <c:f>Foglio21!$C$1</c:f>
              <c:strCache>
                <c:ptCount val="1"/>
                <c:pt idx="0">
                  <c:v>POST INTERVENTO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Foglio21!$A$2:$A$6</c:f>
              <c:strCache>
                <c:ptCount val="5"/>
                <c:pt idx="0">
                  <c:v>Stigma sanitario</c:v>
                </c:pt>
                <c:pt idx="1">
                  <c:v>Barriere strutturali</c:v>
                </c:pt>
                <c:pt idx="2">
                  <c:v>Discriminazione lavorativa</c:v>
                </c:pt>
                <c:pt idx="3">
                  <c:v>Emotional eating</c:v>
                </c:pt>
                <c:pt idx="4">
                  <c:v>Autoefficacia ridotta</c:v>
                </c:pt>
              </c:strCache>
            </c:strRef>
          </c:cat>
          <c:val>
            <c:numRef>
              <c:f>Foglio21!$C$2:$C$6</c:f>
              <c:numCache>
                <c:formatCode>General</c:formatCode>
                <c:ptCount val="5"/>
                <c:pt idx="0">
                  <c:v>54</c:v>
                </c:pt>
                <c:pt idx="1">
                  <c:v>53</c:v>
                </c:pt>
                <c:pt idx="2">
                  <c:v>49</c:v>
                </c:pt>
                <c:pt idx="3">
                  <c:v>42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F-469A-905C-0839630D2C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0552208"/>
        <c:axId val="1540558928"/>
      </c:barChart>
      <c:catAx>
        <c:axId val="1540552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TIPOLOGIA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0558928"/>
        <c:crosses val="autoZero"/>
        <c:auto val="1"/>
        <c:lblAlgn val="ctr"/>
        <c:lblOffset val="100"/>
        <c:noMultiLvlLbl val="0"/>
      </c:catAx>
      <c:valAx>
        <c:axId val="154055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055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'Foglio21 (2)'!$B$1</c:f>
              <c:strCache>
                <c:ptCount val="1"/>
                <c:pt idx="0">
                  <c:v>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'Foglio21 (2)'!$A$2:$A$6</c:f>
              <c:strCache>
                <c:ptCount val="5"/>
                <c:pt idx="0">
                  <c:v>Stigma sanitario</c:v>
                </c:pt>
                <c:pt idx="1">
                  <c:v>Barriere strutturali</c:v>
                </c:pt>
                <c:pt idx="2">
                  <c:v>Discriminazione lavorativa</c:v>
                </c:pt>
                <c:pt idx="3">
                  <c:v>Emotional eating</c:v>
                </c:pt>
                <c:pt idx="4">
                  <c:v>Autoefficacia ridotta</c:v>
                </c:pt>
              </c:strCache>
            </c:strRef>
          </c:cat>
          <c:val>
            <c:numRef>
              <c:f>'Foglio21 (2)'!$B$2:$B$6</c:f>
              <c:numCache>
                <c:formatCode>General</c:formatCode>
                <c:ptCount val="5"/>
                <c:pt idx="0">
                  <c:v>87</c:v>
                </c:pt>
                <c:pt idx="1">
                  <c:v>79</c:v>
                </c:pt>
                <c:pt idx="2">
                  <c:v>73</c:v>
                </c:pt>
                <c:pt idx="3">
                  <c:v>83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7-4BCA-9514-EEDC00632B38}"/>
            </c:ext>
          </c:extLst>
        </c:ser>
        <c:ser>
          <c:idx val="1"/>
          <c:order val="1"/>
          <c:tx>
            <c:strRef>
              <c:f>'Foglio21 (2)'!$C$1</c:f>
              <c:strCache>
                <c:ptCount val="1"/>
                <c:pt idx="0">
                  <c:v>POST INTERVENTO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'Foglio21 (2)'!$A$2:$A$6</c:f>
              <c:strCache>
                <c:ptCount val="5"/>
                <c:pt idx="0">
                  <c:v>Stigma sanitario</c:v>
                </c:pt>
                <c:pt idx="1">
                  <c:v>Barriere strutturali</c:v>
                </c:pt>
                <c:pt idx="2">
                  <c:v>Discriminazione lavorativa</c:v>
                </c:pt>
                <c:pt idx="3">
                  <c:v>Emotional eating</c:v>
                </c:pt>
                <c:pt idx="4">
                  <c:v>Autoefficacia ridotta</c:v>
                </c:pt>
              </c:strCache>
            </c:strRef>
          </c:cat>
          <c:val>
            <c:numRef>
              <c:f>'Foglio21 (2)'!$C$2:$C$6</c:f>
              <c:numCache>
                <c:formatCode>General</c:formatCode>
                <c:ptCount val="5"/>
                <c:pt idx="0">
                  <c:v>49</c:v>
                </c:pt>
                <c:pt idx="1">
                  <c:v>40</c:v>
                </c:pt>
                <c:pt idx="2">
                  <c:v>37</c:v>
                </c:pt>
                <c:pt idx="3">
                  <c:v>47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7-4BCA-9514-EEDC00632B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9408336"/>
        <c:axId val="1909408816"/>
      </c:barChart>
      <c:catAx>
        <c:axId val="190940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TIPOLOGIA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909408816"/>
        <c:crosses val="autoZero"/>
        <c:auto val="1"/>
        <c:lblAlgn val="ctr"/>
        <c:lblOffset val="100"/>
        <c:noMultiLvlLbl val="0"/>
      </c:catAx>
      <c:valAx>
        <c:axId val="190940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9094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RYGB secondo L-Z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Foglio4!$C$1</c:f>
              <c:strCache>
                <c:ptCount val="1"/>
                <c:pt idx="0">
                  <c:v>MEDIA % STIGMA POST INTERVENTO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Foglio4!$C$2:$C$6</c:f>
              <c:numCache>
                <c:formatCode>General</c:formatCode>
                <c:ptCount val="5"/>
                <c:pt idx="0">
                  <c:v>28</c:v>
                </c:pt>
                <c:pt idx="1">
                  <c:v>45</c:v>
                </c:pt>
                <c:pt idx="2">
                  <c:v>50</c:v>
                </c:pt>
                <c:pt idx="3">
                  <c:v>47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5-40EA-B8FF-272141923655}"/>
            </c:ext>
          </c:extLst>
        </c:ser>
        <c:ser>
          <c:idx val="0"/>
          <c:order val="1"/>
          <c:tx>
            <c:strRef>
              <c:f>Foglio4!$B$1</c:f>
              <c:strCache>
                <c:ptCount val="1"/>
                <c:pt idx="0">
                  <c:v>MEDIA % STIGMA 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Foglio4!$B$2:$B$6</c:f>
              <c:numCache>
                <c:formatCode>General</c:formatCode>
                <c:ptCount val="5"/>
                <c:pt idx="0">
                  <c:v>100</c:v>
                </c:pt>
                <c:pt idx="1">
                  <c:v>75</c:v>
                </c:pt>
                <c:pt idx="2">
                  <c:v>82</c:v>
                </c:pt>
                <c:pt idx="3">
                  <c:v>77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5-40EA-B8FF-2721419236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42401632"/>
        <c:axId val="1542400672"/>
      </c:barChart>
      <c:catAx>
        <c:axId val="1542401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FASCIA DI ETA'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2400672"/>
        <c:crosses val="autoZero"/>
        <c:auto val="1"/>
        <c:lblAlgn val="ctr"/>
        <c:lblOffset val="100"/>
        <c:noMultiLvlLbl val="0"/>
      </c:catAx>
      <c:valAx>
        <c:axId val="154240067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24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'SG DONNA'!$C$1</c:f>
              <c:strCache>
                <c:ptCount val="1"/>
                <c:pt idx="0">
                  <c:v>MEDIA % STIGMA POST INTERVENTO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'SG DONNA'!$A$2:$A$6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'SG DONNA'!$C$2:$C$6</c:f>
              <c:numCache>
                <c:formatCode>General</c:formatCode>
                <c:ptCount val="5"/>
                <c:pt idx="0">
                  <c:v>50</c:v>
                </c:pt>
                <c:pt idx="1">
                  <c:v>34</c:v>
                </c:pt>
                <c:pt idx="2">
                  <c:v>37</c:v>
                </c:pt>
                <c:pt idx="3">
                  <c:v>28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D-4D86-AE9D-1C6D1F27E668}"/>
            </c:ext>
          </c:extLst>
        </c:ser>
        <c:ser>
          <c:idx val="0"/>
          <c:order val="1"/>
          <c:tx>
            <c:strRef>
              <c:f>'SG DONNA'!$B$1</c:f>
              <c:strCache>
                <c:ptCount val="1"/>
                <c:pt idx="0">
                  <c:v>MEDIA % STIGMA PRE INTERVENTO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'SG DONNA'!$A$2:$A$6</c:f>
              <c:strCache>
                <c:ptCount val="5"/>
                <c:pt idx="0">
                  <c:v>U30</c:v>
                </c:pt>
                <c:pt idx="1">
                  <c:v>31–40</c:v>
                </c:pt>
                <c:pt idx="2">
                  <c:v>41–50</c:v>
                </c:pt>
                <c:pt idx="3">
                  <c:v>51–60</c:v>
                </c:pt>
                <c:pt idx="4">
                  <c:v>&gt;60</c:v>
                </c:pt>
              </c:strCache>
            </c:strRef>
          </c:cat>
          <c:val>
            <c:numRef>
              <c:f>'SG DONNA'!$B$2:$B$6</c:f>
              <c:numCache>
                <c:formatCode>General</c:formatCode>
                <c:ptCount val="5"/>
                <c:pt idx="0">
                  <c:v>79</c:v>
                </c:pt>
                <c:pt idx="1">
                  <c:v>68</c:v>
                </c:pt>
                <c:pt idx="2">
                  <c:v>73</c:v>
                </c:pt>
                <c:pt idx="3">
                  <c:v>66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D-4D86-AE9D-1C6D1F27E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42396832"/>
        <c:axId val="1542402592"/>
      </c:barChart>
      <c:catAx>
        <c:axId val="1542396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FASCIA DI ETA'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2402592"/>
        <c:crosses val="autoZero"/>
        <c:auto val="1"/>
        <c:lblAlgn val="ctr"/>
        <c:lblOffset val="100"/>
        <c:noMultiLvlLbl val="0"/>
      </c:catAx>
      <c:valAx>
        <c:axId val="15424025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it-IT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% STIGMA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4239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AE5E5-BAF4-4804-81B0-26389A5FBE30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93E27866-F653-41B7-8309-345C4856AB13}">
      <dgm:prSet phldrT="[Testo]" phldr="0" custT="1"/>
      <dgm:spPr/>
      <dgm:t>
        <a:bodyPr/>
        <a:lstStyle/>
        <a:p>
          <a:r>
            <a:rPr lang="it-IT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RITARDO ALLE CURE</a:t>
          </a:r>
        </a:p>
      </dgm:t>
    </dgm:pt>
    <dgm:pt modelId="{FA2213B0-0C41-4CD5-9529-D8E04D9B738A}" type="parTrans" cxnId="{5023E084-A2A5-4F03-A3A6-DFA63FEA559A}">
      <dgm:prSet/>
      <dgm:spPr/>
      <dgm:t>
        <a:bodyPr/>
        <a:lstStyle/>
        <a:p>
          <a:endParaRPr lang="it-IT"/>
        </a:p>
      </dgm:t>
    </dgm:pt>
    <dgm:pt modelId="{4F10135A-C7C6-4F2D-8EEF-9B9EBCD38A6C}" type="sibTrans" cxnId="{5023E084-A2A5-4F03-A3A6-DFA63FEA559A}">
      <dgm:prSet/>
      <dgm:spPr/>
      <dgm:t>
        <a:bodyPr/>
        <a:lstStyle/>
        <a:p>
          <a:endParaRPr lang="it-IT"/>
        </a:p>
      </dgm:t>
    </dgm:pt>
    <dgm:pt modelId="{5595DB93-95B0-49BA-A7DB-B9E763A601CF}">
      <dgm:prSet phldrT="[Testo]" phldr="0" custT="1"/>
      <dgm:spPr/>
      <dgm:t>
        <a:bodyPr/>
        <a:lstStyle/>
        <a:p>
          <a:r>
            <a:rPr lang="it-IT" sz="105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VERGOGNA</a:t>
          </a:r>
          <a:r>
            <a: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AUTOSVALUTAZIONE </a:t>
          </a:r>
          <a:r>
            <a:rPr lang="it-IT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</a:p>
        <a:p>
          <a:r>
            <a:rPr lang="it-IT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RIDUZIONE DI AUTOEFFICACIA</a:t>
          </a:r>
        </a:p>
      </dgm:t>
    </dgm:pt>
    <dgm:pt modelId="{A7814086-0DA6-4040-9643-E42A78E76920}" type="parTrans" cxnId="{F05059E9-F803-49F4-836B-6476A2395199}">
      <dgm:prSet/>
      <dgm:spPr/>
      <dgm:t>
        <a:bodyPr/>
        <a:lstStyle/>
        <a:p>
          <a:endParaRPr lang="it-IT"/>
        </a:p>
      </dgm:t>
    </dgm:pt>
    <dgm:pt modelId="{7421238D-1623-4209-841D-EFA18FEDE0F0}" type="sibTrans" cxnId="{F05059E9-F803-49F4-836B-6476A2395199}">
      <dgm:prSet/>
      <dgm:spPr/>
      <dgm:t>
        <a:bodyPr/>
        <a:lstStyle/>
        <a:p>
          <a:endParaRPr lang="it-IT"/>
        </a:p>
      </dgm:t>
    </dgm:pt>
    <dgm:pt modelId="{4A9D8EE3-175A-4F07-A6AC-D5D0D52A3641}">
      <dgm:prSet phldrT="[Testo]" phldr="0" custT="1"/>
      <dgm:spPr/>
      <dgm:t>
        <a:bodyPr/>
        <a:lstStyle/>
        <a:p>
          <a:r>
            <a:rPr lang="it-I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GIUDIZI, ESCLUSIONE O BARRIERE</a:t>
          </a:r>
        </a:p>
      </dgm:t>
    </dgm:pt>
    <dgm:pt modelId="{B41F2C91-E4EA-4E01-8BCE-6996AF3A0542}" type="parTrans" cxnId="{9D05D38C-9961-4951-ACA6-69260EFCEAC2}">
      <dgm:prSet/>
      <dgm:spPr/>
      <dgm:t>
        <a:bodyPr/>
        <a:lstStyle/>
        <a:p>
          <a:endParaRPr lang="it-IT"/>
        </a:p>
      </dgm:t>
    </dgm:pt>
    <dgm:pt modelId="{CEA4FDA2-1137-4E00-95BE-BCE3CD2FBA37}" type="sibTrans" cxnId="{9D05D38C-9961-4951-ACA6-69260EFCEAC2}">
      <dgm:prSet/>
      <dgm:spPr/>
      <dgm:t>
        <a:bodyPr/>
        <a:lstStyle/>
        <a:p>
          <a:endParaRPr lang="it-IT"/>
        </a:p>
      </dgm:t>
    </dgm:pt>
    <dgm:pt modelId="{DBE6EA29-7A01-4AAD-85BA-6EF1DA421557}">
      <dgm:prSet phldrT="[Testo]" phldr="0" custT="1"/>
      <dgm:spPr/>
      <dgm:t>
        <a:bodyPr/>
        <a:lstStyle/>
        <a:p>
          <a:r>
            <a:rPr lang="it-IT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STIGMA</a:t>
          </a:r>
        </a:p>
      </dgm:t>
    </dgm:pt>
    <dgm:pt modelId="{7EA974C4-3FFB-4770-9B8B-D9982CB6A435}" type="parTrans" cxnId="{7268BE42-21CD-4E99-92CD-939421E2C701}">
      <dgm:prSet/>
      <dgm:spPr/>
      <dgm:t>
        <a:bodyPr/>
        <a:lstStyle/>
        <a:p>
          <a:endParaRPr lang="it-IT"/>
        </a:p>
      </dgm:t>
    </dgm:pt>
    <dgm:pt modelId="{815F5C24-E476-4F59-8ED4-1DEBBDF15C00}" type="sibTrans" cxnId="{7268BE42-21CD-4E99-92CD-939421E2C701}">
      <dgm:prSet/>
      <dgm:spPr/>
      <dgm:t>
        <a:bodyPr/>
        <a:lstStyle/>
        <a:p>
          <a:endParaRPr lang="it-IT"/>
        </a:p>
      </dgm:t>
    </dgm:pt>
    <dgm:pt modelId="{9B787681-6326-48F4-9924-904CD663A547}" type="pres">
      <dgm:prSet presAssocID="{AABAE5E5-BAF4-4804-81B0-26389A5FBE30}" presName="Name0" presStyleCnt="0">
        <dgm:presLayoutVars>
          <dgm:chMax val="7"/>
          <dgm:resizeHandles val="exact"/>
        </dgm:presLayoutVars>
      </dgm:prSet>
      <dgm:spPr/>
    </dgm:pt>
    <dgm:pt modelId="{F9AD7DF1-0B5F-43EF-9A63-5CE97D184DC2}" type="pres">
      <dgm:prSet presAssocID="{AABAE5E5-BAF4-4804-81B0-26389A5FBE30}" presName="comp1" presStyleCnt="0"/>
      <dgm:spPr/>
    </dgm:pt>
    <dgm:pt modelId="{9F317C2C-4BE1-42DE-8A7F-CD9988291675}" type="pres">
      <dgm:prSet presAssocID="{AABAE5E5-BAF4-4804-81B0-26389A5FBE30}" presName="circle1" presStyleLbl="node1" presStyleIdx="0" presStyleCnt="4"/>
      <dgm:spPr/>
    </dgm:pt>
    <dgm:pt modelId="{2A8584B0-777D-44AC-A19E-27EA58FC9BE5}" type="pres">
      <dgm:prSet presAssocID="{AABAE5E5-BAF4-4804-81B0-26389A5FBE30}" presName="c1text" presStyleLbl="node1" presStyleIdx="0" presStyleCnt="4">
        <dgm:presLayoutVars>
          <dgm:bulletEnabled val="1"/>
        </dgm:presLayoutVars>
      </dgm:prSet>
      <dgm:spPr/>
    </dgm:pt>
    <dgm:pt modelId="{F36AF848-88B7-4D4C-9335-3B3EADBB7A93}" type="pres">
      <dgm:prSet presAssocID="{AABAE5E5-BAF4-4804-81B0-26389A5FBE30}" presName="comp2" presStyleCnt="0"/>
      <dgm:spPr/>
    </dgm:pt>
    <dgm:pt modelId="{8BA93E3E-D096-4FE7-87C9-27759428870E}" type="pres">
      <dgm:prSet presAssocID="{AABAE5E5-BAF4-4804-81B0-26389A5FBE30}" presName="circle2" presStyleLbl="node1" presStyleIdx="1" presStyleCnt="4"/>
      <dgm:spPr/>
    </dgm:pt>
    <dgm:pt modelId="{ACD905D3-3DEF-48B2-A6B3-E4D8CA8F6220}" type="pres">
      <dgm:prSet presAssocID="{AABAE5E5-BAF4-4804-81B0-26389A5FBE30}" presName="c2text" presStyleLbl="node1" presStyleIdx="1" presStyleCnt="4">
        <dgm:presLayoutVars>
          <dgm:bulletEnabled val="1"/>
        </dgm:presLayoutVars>
      </dgm:prSet>
      <dgm:spPr/>
    </dgm:pt>
    <dgm:pt modelId="{4F4A461C-78DA-400E-8069-FB4C1904A15D}" type="pres">
      <dgm:prSet presAssocID="{AABAE5E5-BAF4-4804-81B0-26389A5FBE30}" presName="comp3" presStyleCnt="0"/>
      <dgm:spPr/>
    </dgm:pt>
    <dgm:pt modelId="{2A33BFDA-E6A0-4AC3-A5F2-514829BEA2E5}" type="pres">
      <dgm:prSet presAssocID="{AABAE5E5-BAF4-4804-81B0-26389A5FBE30}" presName="circle3" presStyleLbl="node1" presStyleIdx="2" presStyleCnt="4"/>
      <dgm:spPr/>
    </dgm:pt>
    <dgm:pt modelId="{B62DE043-6D92-4D91-BCC3-4D0047263B8E}" type="pres">
      <dgm:prSet presAssocID="{AABAE5E5-BAF4-4804-81B0-26389A5FBE30}" presName="c3text" presStyleLbl="node1" presStyleIdx="2" presStyleCnt="4">
        <dgm:presLayoutVars>
          <dgm:bulletEnabled val="1"/>
        </dgm:presLayoutVars>
      </dgm:prSet>
      <dgm:spPr/>
    </dgm:pt>
    <dgm:pt modelId="{A4046FF3-3A85-49E0-871D-CF7DBB02D2F1}" type="pres">
      <dgm:prSet presAssocID="{AABAE5E5-BAF4-4804-81B0-26389A5FBE30}" presName="comp4" presStyleCnt="0"/>
      <dgm:spPr/>
    </dgm:pt>
    <dgm:pt modelId="{63F5460A-FECF-4126-B481-1314BFA204A3}" type="pres">
      <dgm:prSet presAssocID="{AABAE5E5-BAF4-4804-81B0-26389A5FBE30}" presName="circle4" presStyleLbl="node1" presStyleIdx="3" presStyleCnt="4"/>
      <dgm:spPr/>
    </dgm:pt>
    <dgm:pt modelId="{C30B9F9D-6AD3-455E-82FB-062306CC33F5}" type="pres">
      <dgm:prSet presAssocID="{AABAE5E5-BAF4-4804-81B0-26389A5FBE3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4B3EA26-59E2-4339-AFDE-7A0D9F5CFC45}" type="presOf" srcId="{5595DB93-95B0-49BA-A7DB-B9E763A601CF}" destId="{8BA93E3E-D096-4FE7-87C9-27759428870E}" srcOrd="0" destOrd="0" presId="urn:microsoft.com/office/officeart/2005/8/layout/venn2"/>
    <dgm:cxn modelId="{20D87327-AEDB-46CB-9CD2-1205F6C8DDE0}" type="presOf" srcId="{93E27866-F653-41B7-8309-345C4856AB13}" destId="{9F317C2C-4BE1-42DE-8A7F-CD9988291675}" srcOrd="0" destOrd="0" presId="urn:microsoft.com/office/officeart/2005/8/layout/venn2"/>
    <dgm:cxn modelId="{7268BE42-21CD-4E99-92CD-939421E2C701}" srcId="{AABAE5E5-BAF4-4804-81B0-26389A5FBE30}" destId="{DBE6EA29-7A01-4AAD-85BA-6EF1DA421557}" srcOrd="3" destOrd="0" parTransId="{7EA974C4-3FFB-4770-9B8B-D9982CB6A435}" sibTransId="{815F5C24-E476-4F59-8ED4-1DEBBDF15C00}"/>
    <dgm:cxn modelId="{21E29468-3975-4ABD-9CB9-63D9DC10A77F}" type="presOf" srcId="{4A9D8EE3-175A-4F07-A6AC-D5D0D52A3641}" destId="{2A33BFDA-E6A0-4AC3-A5F2-514829BEA2E5}" srcOrd="0" destOrd="0" presId="urn:microsoft.com/office/officeart/2005/8/layout/venn2"/>
    <dgm:cxn modelId="{5023E084-A2A5-4F03-A3A6-DFA63FEA559A}" srcId="{AABAE5E5-BAF4-4804-81B0-26389A5FBE30}" destId="{93E27866-F653-41B7-8309-345C4856AB13}" srcOrd="0" destOrd="0" parTransId="{FA2213B0-0C41-4CD5-9529-D8E04D9B738A}" sibTransId="{4F10135A-C7C6-4F2D-8EEF-9B9EBCD38A6C}"/>
    <dgm:cxn modelId="{9D05D38C-9961-4951-ACA6-69260EFCEAC2}" srcId="{AABAE5E5-BAF4-4804-81B0-26389A5FBE30}" destId="{4A9D8EE3-175A-4F07-A6AC-D5D0D52A3641}" srcOrd="2" destOrd="0" parTransId="{B41F2C91-E4EA-4E01-8BCE-6996AF3A0542}" sibTransId="{CEA4FDA2-1137-4E00-95BE-BCE3CD2FBA37}"/>
    <dgm:cxn modelId="{261920BE-1CA3-400D-87AC-C0D0715A174B}" type="presOf" srcId="{93E27866-F653-41B7-8309-345C4856AB13}" destId="{2A8584B0-777D-44AC-A19E-27EA58FC9BE5}" srcOrd="1" destOrd="0" presId="urn:microsoft.com/office/officeart/2005/8/layout/venn2"/>
    <dgm:cxn modelId="{54ACC3C1-3F82-47E2-8088-2C255927D3BF}" type="presOf" srcId="{DBE6EA29-7A01-4AAD-85BA-6EF1DA421557}" destId="{63F5460A-FECF-4126-B481-1314BFA204A3}" srcOrd="0" destOrd="0" presId="urn:microsoft.com/office/officeart/2005/8/layout/venn2"/>
    <dgm:cxn modelId="{B3563AD9-B449-43A5-9AED-86FB3AB13A26}" type="presOf" srcId="{5595DB93-95B0-49BA-A7DB-B9E763A601CF}" destId="{ACD905D3-3DEF-48B2-A6B3-E4D8CA8F6220}" srcOrd="1" destOrd="0" presId="urn:microsoft.com/office/officeart/2005/8/layout/venn2"/>
    <dgm:cxn modelId="{F05059E9-F803-49F4-836B-6476A2395199}" srcId="{AABAE5E5-BAF4-4804-81B0-26389A5FBE30}" destId="{5595DB93-95B0-49BA-A7DB-B9E763A601CF}" srcOrd="1" destOrd="0" parTransId="{A7814086-0DA6-4040-9643-E42A78E76920}" sibTransId="{7421238D-1623-4209-841D-EFA18FEDE0F0}"/>
    <dgm:cxn modelId="{F7D570ED-571E-492C-8E32-C2371C1B0274}" type="presOf" srcId="{AABAE5E5-BAF4-4804-81B0-26389A5FBE30}" destId="{9B787681-6326-48F4-9924-904CD663A547}" srcOrd="0" destOrd="0" presId="urn:microsoft.com/office/officeart/2005/8/layout/venn2"/>
    <dgm:cxn modelId="{F3FA3CF8-E693-43FD-A665-52654892B664}" type="presOf" srcId="{4A9D8EE3-175A-4F07-A6AC-D5D0D52A3641}" destId="{B62DE043-6D92-4D91-BCC3-4D0047263B8E}" srcOrd="1" destOrd="0" presId="urn:microsoft.com/office/officeart/2005/8/layout/venn2"/>
    <dgm:cxn modelId="{0A88B9FD-C7C2-4441-90D3-29FED7258B03}" type="presOf" srcId="{DBE6EA29-7A01-4AAD-85BA-6EF1DA421557}" destId="{C30B9F9D-6AD3-455E-82FB-062306CC33F5}" srcOrd="1" destOrd="0" presId="urn:microsoft.com/office/officeart/2005/8/layout/venn2"/>
    <dgm:cxn modelId="{8AE77DEF-EAD4-499A-B880-A6D351031457}" type="presParOf" srcId="{9B787681-6326-48F4-9924-904CD663A547}" destId="{F9AD7DF1-0B5F-43EF-9A63-5CE97D184DC2}" srcOrd="0" destOrd="0" presId="urn:microsoft.com/office/officeart/2005/8/layout/venn2"/>
    <dgm:cxn modelId="{4D76199E-8C73-4556-8EA8-B6576F16F293}" type="presParOf" srcId="{F9AD7DF1-0B5F-43EF-9A63-5CE97D184DC2}" destId="{9F317C2C-4BE1-42DE-8A7F-CD9988291675}" srcOrd="0" destOrd="0" presId="urn:microsoft.com/office/officeart/2005/8/layout/venn2"/>
    <dgm:cxn modelId="{F94135FE-9E06-482F-8FCA-A286CB7E4BC7}" type="presParOf" srcId="{F9AD7DF1-0B5F-43EF-9A63-5CE97D184DC2}" destId="{2A8584B0-777D-44AC-A19E-27EA58FC9BE5}" srcOrd="1" destOrd="0" presId="urn:microsoft.com/office/officeart/2005/8/layout/venn2"/>
    <dgm:cxn modelId="{1BE19F82-4A6A-4CB0-BFD7-69DA332B45FF}" type="presParOf" srcId="{9B787681-6326-48F4-9924-904CD663A547}" destId="{F36AF848-88B7-4D4C-9335-3B3EADBB7A93}" srcOrd="1" destOrd="0" presId="urn:microsoft.com/office/officeart/2005/8/layout/venn2"/>
    <dgm:cxn modelId="{70CB3538-9E78-43DF-9AC7-F3506C786B68}" type="presParOf" srcId="{F36AF848-88B7-4D4C-9335-3B3EADBB7A93}" destId="{8BA93E3E-D096-4FE7-87C9-27759428870E}" srcOrd="0" destOrd="0" presId="urn:microsoft.com/office/officeart/2005/8/layout/venn2"/>
    <dgm:cxn modelId="{2CA09440-0F83-44F2-9459-BA25F468E8B2}" type="presParOf" srcId="{F36AF848-88B7-4D4C-9335-3B3EADBB7A93}" destId="{ACD905D3-3DEF-48B2-A6B3-E4D8CA8F6220}" srcOrd="1" destOrd="0" presId="urn:microsoft.com/office/officeart/2005/8/layout/venn2"/>
    <dgm:cxn modelId="{0F31E3A5-7F41-475C-9817-034470E3E23A}" type="presParOf" srcId="{9B787681-6326-48F4-9924-904CD663A547}" destId="{4F4A461C-78DA-400E-8069-FB4C1904A15D}" srcOrd="2" destOrd="0" presId="urn:microsoft.com/office/officeart/2005/8/layout/venn2"/>
    <dgm:cxn modelId="{24287316-101F-41BC-9B8E-2556FC4ADBC7}" type="presParOf" srcId="{4F4A461C-78DA-400E-8069-FB4C1904A15D}" destId="{2A33BFDA-E6A0-4AC3-A5F2-514829BEA2E5}" srcOrd="0" destOrd="0" presId="urn:microsoft.com/office/officeart/2005/8/layout/venn2"/>
    <dgm:cxn modelId="{402D128D-ABEA-41E0-A478-F18DB5405852}" type="presParOf" srcId="{4F4A461C-78DA-400E-8069-FB4C1904A15D}" destId="{B62DE043-6D92-4D91-BCC3-4D0047263B8E}" srcOrd="1" destOrd="0" presId="urn:microsoft.com/office/officeart/2005/8/layout/venn2"/>
    <dgm:cxn modelId="{BA49B259-776B-41E3-B438-BF796C4A87E4}" type="presParOf" srcId="{9B787681-6326-48F4-9924-904CD663A547}" destId="{A4046FF3-3A85-49E0-871D-CF7DBB02D2F1}" srcOrd="3" destOrd="0" presId="urn:microsoft.com/office/officeart/2005/8/layout/venn2"/>
    <dgm:cxn modelId="{F5AB56AE-AC4E-4658-974B-8BCED7061562}" type="presParOf" srcId="{A4046FF3-3A85-49E0-871D-CF7DBB02D2F1}" destId="{63F5460A-FECF-4126-B481-1314BFA204A3}" srcOrd="0" destOrd="0" presId="urn:microsoft.com/office/officeart/2005/8/layout/venn2"/>
    <dgm:cxn modelId="{1ACA1CEC-9D89-4B8F-9C19-E448AA24879B}" type="presParOf" srcId="{A4046FF3-3A85-49E0-871D-CF7DBB02D2F1}" destId="{C30B9F9D-6AD3-455E-82FB-062306CC33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643D5-9EAC-4AA0-9E3B-D7F84C05CD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F8EFDB-5C3E-4260-8C50-79273D732829}">
      <dgm:prSet phldrT="[Testo]" phldr="0" custT="1"/>
      <dgm:spPr/>
      <dgm:t>
        <a:bodyPr/>
        <a:lstStyle/>
        <a:p>
          <a:endParaRPr lang="it-IT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it-IT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it-IT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METODOLOGIA </a:t>
          </a:r>
        </a:p>
        <a:p>
          <a:r>
            <a:rPr lang="it-IT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DELLO STUDIO</a:t>
          </a:r>
        </a:p>
      </dgm:t>
    </dgm:pt>
    <dgm:pt modelId="{0A4E7114-3680-40D0-9F55-6403409176B7}" type="parTrans" cxnId="{AF8B8E85-2572-410D-B43B-B2D6C78922AB}">
      <dgm:prSet/>
      <dgm:spPr/>
      <dgm:t>
        <a:bodyPr/>
        <a:lstStyle/>
        <a:p>
          <a:endParaRPr lang="it-IT"/>
        </a:p>
      </dgm:t>
    </dgm:pt>
    <dgm:pt modelId="{3CEDA116-C29A-44C9-9365-B33E666CA77B}" type="sibTrans" cxnId="{AF8B8E85-2572-410D-B43B-B2D6C78922AB}">
      <dgm:prSet/>
      <dgm:spPr/>
      <dgm:t>
        <a:bodyPr/>
        <a:lstStyle/>
        <a:p>
          <a:endParaRPr lang="it-IT"/>
        </a:p>
      </dgm:t>
    </dgm:pt>
    <dgm:pt modelId="{FDE706A8-7DE1-4DF8-8CAE-7D9B5C393CF2}">
      <dgm:prSet phldrT="[Testo]" custT="1"/>
      <dgm:spPr/>
      <dgm:t>
        <a:bodyPr/>
        <a:lstStyle/>
        <a:p>
          <a:pPr algn="l">
            <a:buClrTx/>
            <a:buSzTx/>
            <a:buFont typeface="Arial" panose="020B0604020202020204" pitchFamily="34" charset="0"/>
            <a:buNone/>
          </a:pP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Utilizzo di 2 questionari:</a:t>
          </a:r>
        </a:p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it-IT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I⁰ questionario</a:t>
          </a: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30 gg </a:t>
          </a:r>
          <a:r>
            <a:rPr lang="it-IT" sz="1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</a:t>
          </a: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intervento </a:t>
          </a:r>
        </a:p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it-IT" sz="14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II⁰ questionario</a:t>
          </a: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1 anno post intervento </a:t>
          </a:r>
        </a:p>
        <a:p>
          <a:pPr algn="l">
            <a:buClrTx/>
            <a:buSzTx/>
            <a:buFont typeface="Arial" panose="020B0604020202020204" pitchFamily="34" charset="0"/>
            <a:buChar char="•"/>
          </a:pPr>
          <a:endParaRPr lang="it-IT" sz="1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>
            <a:buClrTx/>
            <a:buSzTx/>
            <a:buFont typeface="Arial" panose="020B0604020202020204" pitchFamily="34" charset="0"/>
            <a:buChar char="•"/>
          </a:pPr>
          <a:endParaRPr lang="it-IT" sz="1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Questionari </a:t>
          </a:r>
          <a:r>
            <a:rPr lang="it-IT" sz="1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likert</a:t>
          </a: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5 punti (</a:t>
          </a:r>
          <a:r>
            <a:rPr lang="it-IT" sz="1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google</a:t>
          </a: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forms</a:t>
          </a:r>
          <a:r>
            <a:rPr lang="it-IT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 con i</a:t>
          </a:r>
          <a:r>
            <a:rPr lang="en-US" sz="1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ndagine</a:t>
          </a:r>
          <a:r>
            <a: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</a:t>
          </a:r>
          <a:r>
            <a:rPr kumimoji="0" lang="en-US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stigma </a:t>
          </a:r>
          <a:r>
            <a:rPr kumimoji="0" lang="it-IT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sanitario, lavorativo, mediatico e sociale</a:t>
          </a:r>
          <a:endParaRPr lang="it-IT" sz="1400" b="1" i="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B2DD70-F4A7-4060-B9D3-1427D4C30F48}" type="parTrans" cxnId="{88A2303F-E9AA-41F6-AB8B-7205AC5A46D5}">
      <dgm:prSet/>
      <dgm:spPr/>
      <dgm:t>
        <a:bodyPr/>
        <a:lstStyle/>
        <a:p>
          <a:endParaRPr lang="it-IT"/>
        </a:p>
      </dgm:t>
    </dgm:pt>
    <dgm:pt modelId="{FFE087CD-8CE7-45C3-841A-6FAB88B52678}" type="sibTrans" cxnId="{88A2303F-E9AA-41F6-AB8B-7205AC5A46D5}">
      <dgm:prSet/>
      <dgm:spPr/>
      <dgm:t>
        <a:bodyPr/>
        <a:lstStyle/>
        <a:p>
          <a:endParaRPr lang="it-IT"/>
        </a:p>
      </dgm:t>
    </dgm:pt>
    <dgm:pt modelId="{FA5C02AF-0817-469F-ABE9-0DD07945C000}">
      <dgm:prSet phldrT="[Testo]" phldr="0" custT="1"/>
      <dgm:spPr/>
      <dgm:t>
        <a:bodyPr/>
        <a:lstStyle/>
        <a:p>
          <a:pPr algn="ctr"/>
          <a:r>
            <a:rPr kumimoji="0" lang="it-IT" sz="12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	</a:t>
          </a:r>
          <a:r>
            <a:rPr kumimoji="0" lang="it-IT" sz="1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400 pazienti del         	 team 	Bariatrico          	Villa Maria Rimini </a:t>
          </a:r>
        </a:p>
        <a:p>
          <a:pPr algn="r"/>
          <a:endParaRPr kumimoji="0" lang="it-IT" sz="1600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r"/>
          <a:endParaRPr kumimoji="0" lang="it-IT" sz="1600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r"/>
          <a:endParaRPr kumimoji="0" lang="it-IT" sz="1600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it-IT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	S</a:t>
          </a:r>
          <a:r>
            <a:rPr kumimoji="0" lang="it-IT" sz="16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leeve</a:t>
          </a:r>
          <a:r>
            <a:rPr kumimoji="0" lang="it-IT" sz="1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it-IT" sz="16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gastrectomy</a:t>
          </a:r>
          <a:r>
            <a:rPr kumimoji="0" lang="it-IT" sz="1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	bypass gastrico </a:t>
          </a:r>
        </a:p>
        <a:p>
          <a:pPr algn="ctr"/>
          <a:r>
            <a:rPr kumimoji="0" lang="it-IT" sz="1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	secondo L-Z </a:t>
          </a:r>
          <a:endParaRPr lang="it-IT" sz="16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ctr"/>
          <a:endParaRPr lang="it-IT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FF0C2B5-F955-46F9-AFAE-09868FE61E3B}" type="parTrans" cxnId="{D111338A-7251-48A4-8A5B-99B4F3F80B54}">
      <dgm:prSet/>
      <dgm:spPr/>
      <dgm:t>
        <a:bodyPr/>
        <a:lstStyle/>
        <a:p>
          <a:endParaRPr lang="it-IT"/>
        </a:p>
      </dgm:t>
    </dgm:pt>
    <dgm:pt modelId="{3ED6AD61-3CA3-43BD-A33C-8835D34ED4AC}" type="sibTrans" cxnId="{D111338A-7251-48A4-8A5B-99B4F3F80B54}">
      <dgm:prSet/>
      <dgm:spPr/>
      <dgm:t>
        <a:bodyPr/>
        <a:lstStyle/>
        <a:p>
          <a:endParaRPr lang="it-IT"/>
        </a:p>
      </dgm:t>
    </dgm:pt>
    <dgm:pt modelId="{6DB4EDA8-4465-489D-BD25-FC5E0A00D60F}" type="pres">
      <dgm:prSet presAssocID="{87F643D5-9EAC-4AA0-9E3B-D7F84C05CD5D}" presName="compositeShape" presStyleCnt="0">
        <dgm:presLayoutVars>
          <dgm:chMax val="7"/>
          <dgm:dir/>
          <dgm:resizeHandles val="exact"/>
        </dgm:presLayoutVars>
      </dgm:prSet>
      <dgm:spPr/>
    </dgm:pt>
    <dgm:pt modelId="{ABC279B9-6684-4328-A050-778C4CAD179C}" type="pres">
      <dgm:prSet presAssocID="{B1F8EFDB-5C3E-4260-8C50-79273D732829}" presName="circ1" presStyleLbl="vennNode1" presStyleIdx="0" presStyleCnt="3"/>
      <dgm:spPr/>
    </dgm:pt>
    <dgm:pt modelId="{EE19E7ED-38B0-4EFA-8A47-2A0E98CD595D}" type="pres">
      <dgm:prSet presAssocID="{B1F8EFDB-5C3E-4260-8C50-79273D7328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322F88-5C9A-4474-86B1-9668B89685D1}" type="pres">
      <dgm:prSet presAssocID="{FDE706A8-7DE1-4DF8-8CAE-7D9B5C393CF2}" presName="circ2" presStyleLbl="vennNode1" presStyleIdx="1" presStyleCnt="3" custLinFactNeighborX="46203" custLinFactNeighborY="-60202"/>
      <dgm:spPr/>
    </dgm:pt>
    <dgm:pt modelId="{5801B135-CE7E-47DF-A8A7-EB07DF6BA5AC}" type="pres">
      <dgm:prSet presAssocID="{FDE706A8-7DE1-4DF8-8CAE-7D9B5C393CF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F6337D-11E1-4449-9524-E1D80E75C4A1}" type="pres">
      <dgm:prSet presAssocID="{FA5C02AF-0817-469F-ABE9-0DD07945C000}" presName="circ3" presStyleLbl="vennNode1" presStyleIdx="2" presStyleCnt="3" custLinFactNeighborX="-45637" custLinFactNeighborY="-61822"/>
      <dgm:spPr/>
    </dgm:pt>
    <dgm:pt modelId="{FFF18730-BB06-4F71-AA5F-AB85936A445B}" type="pres">
      <dgm:prSet presAssocID="{FA5C02AF-0817-469F-ABE9-0DD07945C0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243F09-4E72-4EF3-AC55-94BE92A25BDC}" type="presOf" srcId="{87F643D5-9EAC-4AA0-9E3B-D7F84C05CD5D}" destId="{6DB4EDA8-4465-489D-BD25-FC5E0A00D60F}" srcOrd="0" destOrd="0" presId="urn:microsoft.com/office/officeart/2005/8/layout/venn1"/>
    <dgm:cxn modelId="{6CBCCA25-C73C-445C-A523-3B6798F68CF0}" type="presOf" srcId="{B1F8EFDB-5C3E-4260-8C50-79273D732829}" destId="{ABC279B9-6684-4328-A050-778C4CAD179C}" srcOrd="0" destOrd="0" presId="urn:microsoft.com/office/officeart/2005/8/layout/venn1"/>
    <dgm:cxn modelId="{43E0A726-F8A9-4375-BCE7-EEACE65E75DD}" type="presOf" srcId="{FDE706A8-7DE1-4DF8-8CAE-7D9B5C393CF2}" destId="{5801B135-CE7E-47DF-A8A7-EB07DF6BA5AC}" srcOrd="1" destOrd="0" presId="urn:microsoft.com/office/officeart/2005/8/layout/venn1"/>
    <dgm:cxn modelId="{9FA4B73B-6D3B-4EE5-84F9-CC4F068D6167}" type="presOf" srcId="{B1F8EFDB-5C3E-4260-8C50-79273D732829}" destId="{EE19E7ED-38B0-4EFA-8A47-2A0E98CD595D}" srcOrd="1" destOrd="0" presId="urn:microsoft.com/office/officeart/2005/8/layout/venn1"/>
    <dgm:cxn modelId="{88A2303F-E9AA-41F6-AB8B-7205AC5A46D5}" srcId="{87F643D5-9EAC-4AA0-9E3B-D7F84C05CD5D}" destId="{FDE706A8-7DE1-4DF8-8CAE-7D9B5C393CF2}" srcOrd="1" destOrd="0" parTransId="{3DB2DD70-F4A7-4060-B9D3-1427D4C30F48}" sibTransId="{FFE087CD-8CE7-45C3-841A-6FAB88B52678}"/>
    <dgm:cxn modelId="{5234D169-6EFB-490F-B231-F1654A8D4A7A}" type="presOf" srcId="{FA5C02AF-0817-469F-ABE9-0DD07945C000}" destId="{FFF18730-BB06-4F71-AA5F-AB85936A445B}" srcOrd="1" destOrd="0" presId="urn:microsoft.com/office/officeart/2005/8/layout/venn1"/>
    <dgm:cxn modelId="{AF8B8E85-2572-410D-B43B-B2D6C78922AB}" srcId="{87F643D5-9EAC-4AA0-9E3B-D7F84C05CD5D}" destId="{B1F8EFDB-5C3E-4260-8C50-79273D732829}" srcOrd="0" destOrd="0" parTransId="{0A4E7114-3680-40D0-9F55-6403409176B7}" sibTransId="{3CEDA116-C29A-44C9-9365-B33E666CA77B}"/>
    <dgm:cxn modelId="{D111338A-7251-48A4-8A5B-99B4F3F80B54}" srcId="{87F643D5-9EAC-4AA0-9E3B-D7F84C05CD5D}" destId="{FA5C02AF-0817-469F-ABE9-0DD07945C000}" srcOrd="2" destOrd="0" parTransId="{1FF0C2B5-F955-46F9-AFAE-09868FE61E3B}" sibTransId="{3ED6AD61-3CA3-43BD-A33C-8835D34ED4AC}"/>
    <dgm:cxn modelId="{A900BF9C-0D66-42F4-BC4B-84A5E1EE9DA0}" type="presOf" srcId="{FA5C02AF-0817-469F-ABE9-0DD07945C000}" destId="{5CF6337D-11E1-4449-9524-E1D80E75C4A1}" srcOrd="0" destOrd="0" presId="urn:microsoft.com/office/officeart/2005/8/layout/venn1"/>
    <dgm:cxn modelId="{2549E4A1-0082-444B-8D2C-87858386F5DF}" type="presOf" srcId="{FDE706A8-7DE1-4DF8-8CAE-7D9B5C393CF2}" destId="{5A322F88-5C9A-4474-86B1-9668B89685D1}" srcOrd="0" destOrd="0" presId="urn:microsoft.com/office/officeart/2005/8/layout/venn1"/>
    <dgm:cxn modelId="{68272E2D-8100-4008-9011-A92A441BCF88}" type="presParOf" srcId="{6DB4EDA8-4465-489D-BD25-FC5E0A00D60F}" destId="{ABC279B9-6684-4328-A050-778C4CAD179C}" srcOrd="0" destOrd="0" presId="urn:microsoft.com/office/officeart/2005/8/layout/venn1"/>
    <dgm:cxn modelId="{5CB855EF-9E3A-4AC1-AA23-2611B24177E8}" type="presParOf" srcId="{6DB4EDA8-4465-489D-BD25-FC5E0A00D60F}" destId="{EE19E7ED-38B0-4EFA-8A47-2A0E98CD595D}" srcOrd="1" destOrd="0" presId="urn:microsoft.com/office/officeart/2005/8/layout/venn1"/>
    <dgm:cxn modelId="{119758D0-CD4F-4667-A35A-D602C08CFC16}" type="presParOf" srcId="{6DB4EDA8-4465-489D-BD25-FC5E0A00D60F}" destId="{5A322F88-5C9A-4474-86B1-9668B89685D1}" srcOrd="2" destOrd="0" presId="urn:microsoft.com/office/officeart/2005/8/layout/venn1"/>
    <dgm:cxn modelId="{A9351F62-4B5B-40C1-B5DA-627DB5BD3929}" type="presParOf" srcId="{6DB4EDA8-4465-489D-BD25-FC5E0A00D60F}" destId="{5801B135-CE7E-47DF-A8A7-EB07DF6BA5AC}" srcOrd="3" destOrd="0" presId="urn:microsoft.com/office/officeart/2005/8/layout/venn1"/>
    <dgm:cxn modelId="{721E6FE0-52D5-4558-9868-D5CA580C7C69}" type="presParOf" srcId="{6DB4EDA8-4465-489D-BD25-FC5E0A00D60F}" destId="{5CF6337D-11E1-4449-9524-E1D80E75C4A1}" srcOrd="4" destOrd="0" presId="urn:microsoft.com/office/officeart/2005/8/layout/venn1"/>
    <dgm:cxn modelId="{0DCD73DC-AE0E-4D19-8D1B-4380A89BD36D}" type="presParOf" srcId="{6DB4EDA8-4465-489D-BD25-FC5E0A00D60F}" destId="{FFF18730-BB06-4F71-AA5F-AB85936A445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F44A4-37EA-47EA-BEBF-A2993F7ADB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3EA729-31AF-4E4C-B6C3-2F62350DDC72}">
      <dgm:prSet phldrT="[Testo]" custT="1"/>
      <dgm:spPr>
        <a:solidFill>
          <a:srgbClr val="F6F8D8"/>
        </a:solidFill>
      </dgm:spPr>
      <dgm:t>
        <a:bodyPr/>
        <a:lstStyle/>
        <a:p>
          <a:pPr algn="just"/>
          <a:r>
            <a:rPr lang="it-IT" sz="18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 stigma </a:t>
          </a:r>
          <a:r>
            <a:rPr lang="it-IT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rappresenta un importante </a:t>
          </a:r>
          <a:r>
            <a:rPr lang="it-IT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determinante di salute</a:t>
          </a:r>
          <a:r>
            <a:rPr lang="it-IT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con impatto sul benessere psicologico del paziente, il comportamento alimentare, l’autoefficacia e il rapporto con le cure</a:t>
          </a:r>
          <a:endParaRPr lang="it-IT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2DC6D6-DCC1-4FB5-B372-E01AD07B8821}" type="parTrans" cxnId="{8C4333B8-17F4-4512-BD77-B6E68FA2C359}">
      <dgm:prSet/>
      <dgm:spPr/>
      <dgm:t>
        <a:bodyPr/>
        <a:lstStyle/>
        <a:p>
          <a:endParaRPr lang="it-IT"/>
        </a:p>
      </dgm:t>
    </dgm:pt>
    <dgm:pt modelId="{151BB3BE-A598-4A87-8774-BA2FDB2B4C79}" type="sibTrans" cxnId="{8C4333B8-17F4-4512-BD77-B6E68FA2C359}">
      <dgm:prSet/>
      <dgm:spPr/>
      <dgm:t>
        <a:bodyPr/>
        <a:lstStyle/>
        <a:p>
          <a:endParaRPr lang="it-IT"/>
        </a:p>
      </dgm:t>
    </dgm:pt>
    <dgm:pt modelId="{CF071D50-8150-4601-9B68-D253274769FB}">
      <dgm:prSet phldrT="[Testo]" custT="1"/>
      <dgm:spPr>
        <a:solidFill>
          <a:srgbClr val="DBEDED"/>
        </a:solidFill>
      </dgm:spPr>
      <dgm:t>
        <a:bodyPr/>
        <a:lstStyle/>
        <a:p>
          <a:pPr algn="just"/>
          <a:r>
            <a:rPr lang="it-IT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Nonostante la perdita di peso, la </a:t>
          </a:r>
          <a:r>
            <a:rPr lang="it-IT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chirurgia metabolico bariatrica </a:t>
          </a:r>
          <a:r>
            <a:rPr lang="it-IT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porta alla completa risoluzione dello stigma interiorizzato</a:t>
          </a:r>
          <a:endParaRPr lang="it-IT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99FAC8-A3B6-4100-9B39-E2CE1B1643B4}" type="parTrans" cxnId="{D75EAD26-BFE9-45C3-814D-71591D066018}">
      <dgm:prSet/>
      <dgm:spPr/>
      <dgm:t>
        <a:bodyPr/>
        <a:lstStyle/>
        <a:p>
          <a:endParaRPr lang="it-IT"/>
        </a:p>
      </dgm:t>
    </dgm:pt>
    <dgm:pt modelId="{CF3FBE4D-A32B-4C4B-B24A-3BC20287469F}" type="sibTrans" cxnId="{D75EAD26-BFE9-45C3-814D-71591D066018}">
      <dgm:prSet/>
      <dgm:spPr/>
      <dgm:t>
        <a:bodyPr/>
        <a:lstStyle/>
        <a:p>
          <a:endParaRPr lang="it-IT"/>
        </a:p>
      </dgm:t>
    </dgm:pt>
    <dgm:pt modelId="{6D91680F-59F8-42D2-A41A-2C11BDC0C855}">
      <dgm:prSet phldrT="[Testo]" custT="1"/>
      <dgm:spPr>
        <a:solidFill>
          <a:srgbClr val="DAEEE7"/>
        </a:solidFill>
      </dgm:spPr>
      <dgm:t>
        <a:bodyPr/>
        <a:lstStyle/>
        <a:p>
          <a:pPr algn="just"/>
          <a:r>
            <a:rPr lang="it-IT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pazienti più giovani che hanno avuto un </a:t>
          </a:r>
          <a:r>
            <a:rPr lang="it-IT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accesso precoce </a:t>
          </a:r>
          <a:r>
            <a:rPr lang="it-IT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alle cure sembrano mostrare una maggiore riduzione dello stigma percepito, suggerendo l’importanza di un intervento tempestivo</a:t>
          </a:r>
          <a:endParaRPr lang="it-IT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29A425-98D8-4FF4-A471-6B58D842397F}" type="parTrans" cxnId="{F5FD2920-D4E4-4B95-BBF1-263FEFECCD73}">
      <dgm:prSet/>
      <dgm:spPr/>
      <dgm:t>
        <a:bodyPr/>
        <a:lstStyle/>
        <a:p>
          <a:endParaRPr lang="it-IT"/>
        </a:p>
      </dgm:t>
    </dgm:pt>
    <dgm:pt modelId="{BA553559-47B9-4062-A294-9866CDBA60E9}" type="sibTrans" cxnId="{F5FD2920-D4E4-4B95-BBF1-263FEFECCD73}">
      <dgm:prSet/>
      <dgm:spPr/>
      <dgm:t>
        <a:bodyPr/>
        <a:lstStyle/>
        <a:p>
          <a:endParaRPr lang="it-IT"/>
        </a:p>
      </dgm:t>
    </dgm:pt>
    <dgm:pt modelId="{582567FE-7A4C-4B2B-9885-12BE2FF3ABCF}" type="pres">
      <dgm:prSet presAssocID="{70EF44A4-37EA-47EA-BEBF-A2993F7ADB9F}" presName="linear" presStyleCnt="0">
        <dgm:presLayoutVars>
          <dgm:dir/>
          <dgm:animLvl val="lvl"/>
          <dgm:resizeHandles val="exact"/>
        </dgm:presLayoutVars>
      </dgm:prSet>
      <dgm:spPr/>
    </dgm:pt>
    <dgm:pt modelId="{7ECDB20D-649F-4D84-8A19-2513ACC9FE6B}" type="pres">
      <dgm:prSet presAssocID="{383EA729-31AF-4E4C-B6C3-2F62350DDC72}" presName="parentLin" presStyleCnt="0"/>
      <dgm:spPr/>
    </dgm:pt>
    <dgm:pt modelId="{D6C84CC5-A386-4CAB-8AE9-3C24DCC625D5}" type="pres">
      <dgm:prSet presAssocID="{383EA729-31AF-4E4C-B6C3-2F62350DDC72}" presName="parentLeftMargin" presStyleLbl="node1" presStyleIdx="0" presStyleCnt="3"/>
      <dgm:spPr/>
    </dgm:pt>
    <dgm:pt modelId="{598CE76A-4A13-4AA5-9AD9-46C13F13D65B}" type="pres">
      <dgm:prSet presAssocID="{383EA729-31AF-4E4C-B6C3-2F62350DDC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633898-DC3D-4B66-9FE0-FA54615A912D}" type="pres">
      <dgm:prSet presAssocID="{383EA729-31AF-4E4C-B6C3-2F62350DDC72}" presName="negativeSpace" presStyleCnt="0"/>
      <dgm:spPr/>
    </dgm:pt>
    <dgm:pt modelId="{625B2077-ACFF-4140-A51C-BC8CE626B60E}" type="pres">
      <dgm:prSet presAssocID="{383EA729-31AF-4E4C-B6C3-2F62350DDC72}" presName="childText" presStyleLbl="conFgAcc1" presStyleIdx="0" presStyleCnt="3">
        <dgm:presLayoutVars>
          <dgm:bulletEnabled val="1"/>
        </dgm:presLayoutVars>
      </dgm:prSet>
      <dgm:spPr/>
    </dgm:pt>
    <dgm:pt modelId="{B6E02D56-1631-4068-B762-872D6F3F47BD}" type="pres">
      <dgm:prSet presAssocID="{151BB3BE-A598-4A87-8774-BA2FDB2B4C79}" presName="spaceBetweenRectangles" presStyleCnt="0"/>
      <dgm:spPr/>
    </dgm:pt>
    <dgm:pt modelId="{D9AEA0D6-D1A8-47E8-BAED-61582EB78DDE}" type="pres">
      <dgm:prSet presAssocID="{CF071D50-8150-4601-9B68-D253274769FB}" presName="parentLin" presStyleCnt="0"/>
      <dgm:spPr/>
    </dgm:pt>
    <dgm:pt modelId="{DA467ADC-E1DF-40AD-9DDB-0AD3DE336F2D}" type="pres">
      <dgm:prSet presAssocID="{CF071D50-8150-4601-9B68-D253274769FB}" presName="parentLeftMargin" presStyleLbl="node1" presStyleIdx="0" presStyleCnt="3"/>
      <dgm:spPr/>
    </dgm:pt>
    <dgm:pt modelId="{24882489-D34D-4B1A-AC93-AAD0BA4A353F}" type="pres">
      <dgm:prSet presAssocID="{CF071D50-8150-4601-9B68-D253274769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3A847B-AE43-48F3-BD39-E66FFE879233}" type="pres">
      <dgm:prSet presAssocID="{CF071D50-8150-4601-9B68-D253274769FB}" presName="negativeSpace" presStyleCnt="0"/>
      <dgm:spPr/>
    </dgm:pt>
    <dgm:pt modelId="{5195BB2C-C727-486B-8A0C-B1BBCD021618}" type="pres">
      <dgm:prSet presAssocID="{CF071D50-8150-4601-9B68-D253274769FB}" presName="childText" presStyleLbl="conFgAcc1" presStyleIdx="1" presStyleCnt="3">
        <dgm:presLayoutVars>
          <dgm:bulletEnabled val="1"/>
        </dgm:presLayoutVars>
      </dgm:prSet>
      <dgm:spPr/>
    </dgm:pt>
    <dgm:pt modelId="{C35D515A-62ED-4EA2-BAE6-ECE1FFE563AF}" type="pres">
      <dgm:prSet presAssocID="{CF3FBE4D-A32B-4C4B-B24A-3BC20287469F}" presName="spaceBetweenRectangles" presStyleCnt="0"/>
      <dgm:spPr/>
    </dgm:pt>
    <dgm:pt modelId="{445EE634-0C62-44AD-8775-563B6363E642}" type="pres">
      <dgm:prSet presAssocID="{6D91680F-59F8-42D2-A41A-2C11BDC0C855}" presName="parentLin" presStyleCnt="0"/>
      <dgm:spPr/>
    </dgm:pt>
    <dgm:pt modelId="{23C29149-9E0A-4999-9623-4A1142420007}" type="pres">
      <dgm:prSet presAssocID="{6D91680F-59F8-42D2-A41A-2C11BDC0C855}" presName="parentLeftMargin" presStyleLbl="node1" presStyleIdx="1" presStyleCnt="3"/>
      <dgm:spPr/>
    </dgm:pt>
    <dgm:pt modelId="{821E2169-A5D1-4523-9144-2C43DB683AF4}" type="pres">
      <dgm:prSet presAssocID="{6D91680F-59F8-42D2-A41A-2C11BDC0C8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483D15-204E-4FBE-A903-F00E10641796}" type="pres">
      <dgm:prSet presAssocID="{6D91680F-59F8-42D2-A41A-2C11BDC0C855}" presName="negativeSpace" presStyleCnt="0"/>
      <dgm:spPr/>
    </dgm:pt>
    <dgm:pt modelId="{8E089958-0BCC-466D-A70F-4DC7B15A308E}" type="pres">
      <dgm:prSet presAssocID="{6D91680F-59F8-42D2-A41A-2C11BDC0C8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FD2920-D4E4-4B95-BBF1-263FEFECCD73}" srcId="{70EF44A4-37EA-47EA-BEBF-A2993F7ADB9F}" destId="{6D91680F-59F8-42D2-A41A-2C11BDC0C855}" srcOrd="2" destOrd="0" parTransId="{AE29A425-98D8-4FF4-A471-6B58D842397F}" sibTransId="{BA553559-47B9-4062-A294-9866CDBA60E9}"/>
    <dgm:cxn modelId="{D75EAD26-BFE9-45C3-814D-71591D066018}" srcId="{70EF44A4-37EA-47EA-BEBF-A2993F7ADB9F}" destId="{CF071D50-8150-4601-9B68-D253274769FB}" srcOrd="1" destOrd="0" parTransId="{2799FAC8-A3B6-4100-9B39-E2CE1B1643B4}" sibTransId="{CF3FBE4D-A32B-4C4B-B24A-3BC20287469F}"/>
    <dgm:cxn modelId="{7C48336F-BC8A-40C7-BE2C-C0B130FB9F03}" type="presOf" srcId="{70EF44A4-37EA-47EA-BEBF-A2993F7ADB9F}" destId="{582567FE-7A4C-4B2B-9885-12BE2FF3ABCF}" srcOrd="0" destOrd="0" presId="urn:microsoft.com/office/officeart/2005/8/layout/list1"/>
    <dgm:cxn modelId="{C56CAB7E-6139-4CB8-A76C-55938BAFB3AB}" type="presOf" srcId="{6D91680F-59F8-42D2-A41A-2C11BDC0C855}" destId="{23C29149-9E0A-4999-9623-4A1142420007}" srcOrd="0" destOrd="0" presId="urn:microsoft.com/office/officeart/2005/8/layout/list1"/>
    <dgm:cxn modelId="{3118889C-5F14-48E3-AC09-BF6CE1287B84}" type="presOf" srcId="{CF071D50-8150-4601-9B68-D253274769FB}" destId="{DA467ADC-E1DF-40AD-9DDB-0AD3DE336F2D}" srcOrd="0" destOrd="0" presId="urn:microsoft.com/office/officeart/2005/8/layout/list1"/>
    <dgm:cxn modelId="{B8548EA1-A9ED-4841-B301-60900ECB6097}" type="presOf" srcId="{6D91680F-59F8-42D2-A41A-2C11BDC0C855}" destId="{821E2169-A5D1-4523-9144-2C43DB683AF4}" srcOrd="1" destOrd="0" presId="urn:microsoft.com/office/officeart/2005/8/layout/list1"/>
    <dgm:cxn modelId="{107DB8A8-EB46-4753-999D-7D9C1C5CE520}" type="presOf" srcId="{383EA729-31AF-4E4C-B6C3-2F62350DDC72}" destId="{598CE76A-4A13-4AA5-9AD9-46C13F13D65B}" srcOrd="1" destOrd="0" presId="urn:microsoft.com/office/officeart/2005/8/layout/list1"/>
    <dgm:cxn modelId="{8C4333B8-17F4-4512-BD77-B6E68FA2C359}" srcId="{70EF44A4-37EA-47EA-BEBF-A2993F7ADB9F}" destId="{383EA729-31AF-4E4C-B6C3-2F62350DDC72}" srcOrd="0" destOrd="0" parTransId="{DB2DC6D6-DCC1-4FB5-B372-E01AD07B8821}" sibTransId="{151BB3BE-A598-4A87-8774-BA2FDB2B4C79}"/>
    <dgm:cxn modelId="{9AC00BC1-B8E9-4B89-948A-750C98B63353}" type="presOf" srcId="{CF071D50-8150-4601-9B68-D253274769FB}" destId="{24882489-D34D-4B1A-AC93-AAD0BA4A353F}" srcOrd="1" destOrd="0" presId="urn:microsoft.com/office/officeart/2005/8/layout/list1"/>
    <dgm:cxn modelId="{5C41A9EC-9B2B-417F-8063-F7374C3D12C7}" type="presOf" srcId="{383EA729-31AF-4E4C-B6C3-2F62350DDC72}" destId="{D6C84CC5-A386-4CAB-8AE9-3C24DCC625D5}" srcOrd="0" destOrd="0" presId="urn:microsoft.com/office/officeart/2005/8/layout/list1"/>
    <dgm:cxn modelId="{38FFA846-FA7F-47F6-AB3D-B573518B59A8}" type="presParOf" srcId="{582567FE-7A4C-4B2B-9885-12BE2FF3ABCF}" destId="{7ECDB20D-649F-4D84-8A19-2513ACC9FE6B}" srcOrd="0" destOrd="0" presId="urn:microsoft.com/office/officeart/2005/8/layout/list1"/>
    <dgm:cxn modelId="{C0BF5255-7CEA-43C3-B224-7CE2ABF26A79}" type="presParOf" srcId="{7ECDB20D-649F-4D84-8A19-2513ACC9FE6B}" destId="{D6C84CC5-A386-4CAB-8AE9-3C24DCC625D5}" srcOrd="0" destOrd="0" presId="urn:microsoft.com/office/officeart/2005/8/layout/list1"/>
    <dgm:cxn modelId="{E6192B65-FF80-4BB1-B6FB-5AE63F23ACF1}" type="presParOf" srcId="{7ECDB20D-649F-4D84-8A19-2513ACC9FE6B}" destId="{598CE76A-4A13-4AA5-9AD9-46C13F13D65B}" srcOrd="1" destOrd="0" presId="urn:microsoft.com/office/officeart/2005/8/layout/list1"/>
    <dgm:cxn modelId="{CF5501A3-3BE6-4EF1-A3F7-A32B5586AA5D}" type="presParOf" srcId="{582567FE-7A4C-4B2B-9885-12BE2FF3ABCF}" destId="{86633898-DC3D-4B66-9FE0-FA54615A912D}" srcOrd="1" destOrd="0" presId="urn:microsoft.com/office/officeart/2005/8/layout/list1"/>
    <dgm:cxn modelId="{4F1191DA-465A-4917-8882-BE18AC96EEC8}" type="presParOf" srcId="{582567FE-7A4C-4B2B-9885-12BE2FF3ABCF}" destId="{625B2077-ACFF-4140-A51C-BC8CE626B60E}" srcOrd="2" destOrd="0" presId="urn:microsoft.com/office/officeart/2005/8/layout/list1"/>
    <dgm:cxn modelId="{721D8663-FED3-4115-A384-1FA7B63F1A59}" type="presParOf" srcId="{582567FE-7A4C-4B2B-9885-12BE2FF3ABCF}" destId="{B6E02D56-1631-4068-B762-872D6F3F47BD}" srcOrd="3" destOrd="0" presId="urn:microsoft.com/office/officeart/2005/8/layout/list1"/>
    <dgm:cxn modelId="{E01CDD3F-C66E-4FF5-932E-D3386132451D}" type="presParOf" srcId="{582567FE-7A4C-4B2B-9885-12BE2FF3ABCF}" destId="{D9AEA0D6-D1A8-47E8-BAED-61582EB78DDE}" srcOrd="4" destOrd="0" presId="urn:microsoft.com/office/officeart/2005/8/layout/list1"/>
    <dgm:cxn modelId="{9D25DA11-96C5-41E8-889E-F7BBA65D918F}" type="presParOf" srcId="{D9AEA0D6-D1A8-47E8-BAED-61582EB78DDE}" destId="{DA467ADC-E1DF-40AD-9DDB-0AD3DE336F2D}" srcOrd="0" destOrd="0" presId="urn:microsoft.com/office/officeart/2005/8/layout/list1"/>
    <dgm:cxn modelId="{206E0D1D-82A8-46A1-B0CC-7F9C34CF3698}" type="presParOf" srcId="{D9AEA0D6-D1A8-47E8-BAED-61582EB78DDE}" destId="{24882489-D34D-4B1A-AC93-AAD0BA4A353F}" srcOrd="1" destOrd="0" presId="urn:microsoft.com/office/officeart/2005/8/layout/list1"/>
    <dgm:cxn modelId="{9FD1BBF2-EC16-42E6-ADF7-C80A267E92CE}" type="presParOf" srcId="{582567FE-7A4C-4B2B-9885-12BE2FF3ABCF}" destId="{823A847B-AE43-48F3-BD39-E66FFE879233}" srcOrd="5" destOrd="0" presId="urn:microsoft.com/office/officeart/2005/8/layout/list1"/>
    <dgm:cxn modelId="{910E450B-A973-4E37-B07F-935A2BB55BD9}" type="presParOf" srcId="{582567FE-7A4C-4B2B-9885-12BE2FF3ABCF}" destId="{5195BB2C-C727-486B-8A0C-B1BBCD021618}" srcOrd="6" destOrd="0" presId="urn:microsoft.com/office/officeart/2005/8/layout/list1"/>
    <dgm:cxn modelId="{1E668CC1-50BC-4AD6-A7AF-C46264D21F9A}" type="presParOf" srcId="{582567FE-7A4C-4B2B-9885-12BE2FF3ABCF}" destId="{C35D515A-62ED-4EA2-BAE6-ECE1FFE563AF}" srcOrd="7" destOrd="0" presId="urn:microsoft.com/office/officeart/2005/8/layout/list1"/>
    <dgm:cxn modelId="{FF3749A6-A5B3-4DDE-BDC9-0F9D1E189ABD}" type="presParOf" srcId="{582567FE-7A4C-4B2B-9885-12BE2FF3ABCF}" destId="{445EE634-0C62-44AD-8775-563B6363E642}" srcOrd="8" destOrd="0" presId="urn:microsoft.com/office/officeart/2005/8/layout/list1"/>
    <dgm:cxn modelId="{4D9D2533-1CCD-4773-A2D5-6F41B7386A64}" type="presParOf" srcId="{445EE634-0C62-44AD-8775-563B6363E642}" destId="{23C29149-9E0A-4999-9623-4A1142420007}" srcOrd="0" destOrd="0" presId="urn:microsoft.com/office/officeart/2005/8/layout/list1"/>
    <dgm:cxn modelId="{BFFA52C8-2933-4753-BB41-EF44C9EEAD81}" type="presParOf" srcId="{445EE634-0C62-44AD-8775-563B6363E642}" destId="{821E2169-A5D1-4523-9144-2C43DB683AF4}" srcOrd="1" destOrd="0" presId="urn:microsoft.com/office/officeart/2005/8/layout/list1"/>
    <dgm:cxn modelId="{9688509E-B324-405B-8EE6-D2E21FC0B8CC}" type="presParOf" srcId="{582567FE-7A4C-4B2B-9885-12BE2FF3ABCF}" destId="{83483D15-204E-4FBE-A903-F00E10641796}" srcOrd="9" destOrd="0" presId="urn:microsoft.com/office/officeart/2005/8/layout/list1"/>
    <dgm:cxn modelId="{00D68874-D70F-4004-B0E9-60075545FD55}" type="presParOf" srcId="{582567FE-7A4C-4B2B-9885-12BE2FF3ABCF}" destId="{8E089958-0BCC-466D-A70F-4DC7B15A30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6EEE4-6D45-4E8D-BE3F-E5F15E99F53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EF0012-CB66-4AAF-B737-DF153FE91335}">
      <dgm:prSet phldrT="[Testo]" custT="1"/>
      <dgm:spPr>
        <a:solidFill>
          <a:srgbClr val="F6F8D8"/>
        </a:solidFill>
      </dgm:spPr>
      <dgm:t>
        <a:bodyPr/>
        <a:lstStyle/>
        <a:p>
          <a:pPr algn="ctr"/>
          <a:r>
            <a:rPr lang="it-IT" altLang="it-IT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chirurgia metabolico bariatrica migliora ma </a:t>
          </a:r>
          <a:r>
            <a:rPr lang="it-IT" altLang="it-IT" sz="14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elimina</a:t>
          </a:r>
          <a:r>
            <a:rPr lang="it-IT" altLang="it-IT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completamente le esperienze stigmatizzanti</a:t>
          </a:r>
          <a:endParaRPr lang="it-IT" sz="1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B6D0A4-8E01-4921-9013-96F12654B27B}" type="parTrans" cxnId="{C75BD017-8A81-4070-AC89-4DCC4AD1DA95}">
      <dgm:prSet/>
      <dgm:spPr/>
      <dgm:t>
        <a:bodyPr/>
        <a:lstStyle/>
        <a:p>
          <a:endParaRPr lang="it-IT"/>
        </a:p>
      </dgm:t>
    </dgm:pt>
    <dgm:pt modelId="{9425B7BB-3F2D-45F0-A900-D1E786D4C8CB}" type="sibTrans" cxnId="{C75BD017-8A81-4070-AC89-4DCC4AD1DA95}">
      <dgm:prSet/>
      <dgm:spPr/>
      <dgm:t>
        <a:bodyPr/>
        <a:lstStyle/>
        <a:p>
          <a:endParaRPr lang="it-IT"/>
        </a:p>
      </dgm:t>
    </dgm:pt>
    <dgm:pt modelId="{12F24B22-69DA-402D-BF0D-EB95B39598AA}">
      <dgm:prSet phldrT="[Testo]" custT="1"/>
      <dgm:spPr>
        <a:solidFill>
          <a:srgbClr val="DBEDED"/>
        </a:solidFill>
      </dgm:spPr>
      <dgm:t>
        <a:bodyPr/>
        <a:lstStyle/>
        <a:p>
          <a:pPr algn="ctr"/>
          <a:r>
            <a:rPr lang="it-IT" altLang="it-IT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it-IT" altLang="it-IT" sz="16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accesso precoce alle cure </a:t>
          </a:r>
          <a:r>
            <a:rPr lang="it-IT" altLang="it-IT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potrebbe limitare la cronicizzazione dello stigma interiorizzato</a:t>
          </a:r>
          <a:endParaRPr lang="it-IT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F68EE4A-50EB-48D5-981E-3D51F3439376}" type="parTrans" cxnId="{7CB2E00D-B268-4B45-8600-4373F7C82559}">
      <dgm:prSet/>
      <dgm:spPr/>
      <dgm:t>
        <a:bodyPr/>
        <a:lstStyle/>
        <a:p>
          <a:endParaRPr lang="it-IT"/>
        </a:p>
      </dgm:t>
    </dgm:pt>
    <dgm:pt modelId="{1B16B719-7334-423E-A958-F551796FCA9A}" type="sibTrans" cxnId="{7CB2E00D-B268-4B45-8600-4373F7C82559}">
      <dgm:prSet/>
      <dgm:spPr/>
      <dgm:t>
        <a:bodyPr/>
        <a:lstStyle/>
        <a:p>
          <a:endParaRPr lang="it-IT"/>
        </a:p>
      </dgm:t>
    </dgm:pt>
    <dgm:pt modelId="{E16995E4-CD26-4852-AF75-22A8D844938A}">
      <dgm:prSet phldrT="[Testo]" custT="1"/>
      <dgm:spPr>
        <a:solidFill>
          <a:srgbClr val="DAEEE7"/>
        </a:solidFill>
      </dgm:spPr>
      <dgm:t>
        <a:bodyPr/>
        <a:lstStyle/>
        <a:p>
          <a:pPr algn="ctr"/>
          <a:r>
            <a:rPr lang="it-IT" altLang="it-IT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risultati supportano la necessità di un </a:t>
          </a:r>
          <a:r>
            <a:rPr lang="it-IT" altLang="it-IT" sz="1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approccio multidisciplinare</a:t>
          </a:r>
          <a:r>
            <a:rPr lang="it-IT" altLang="it-IT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che integri gestione nutrizionale, supporto psicologico e gestione dello stigma nel </a:t>
          </a:r>
          <a:r>
            <a:rPr lang="it-IT" altLang="it-IT" sz="1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follow - up bariatrico</a:t>
          </a:r>
          <a:endParaRPr lang="it-IT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9AA15E-4366-442D-BE80-224031CA0FC6}" type="parTrans" cxnId="{ACE8C203-F0F5-4A1A-8C15-85054DFA356E}">
      <dgm:prSet/>
      <dgm:spPr/>
      <dgm:t>
        <a:bodyPr/>
        <a:lstStyle/>
        <a:p>
          <a:endParaRPr lang="it-IT"/>
        </a:p>
      </dgm:t>
    </dgm:pt>
    <dgm:pt modelId="{373FAC18-222C-4F7A-98AF-E411F800EA8A}" type="sibTrans" cxnId="{ACE8C203-F0F5-4A1A-8C15-85054DFA356E}">
      <dgm:prSet/>
      <dgm:spPr/>
      <dgm:t>
        <a:bodyPr/>
        <a:lstStyle/>
        <a:p>
          <a:endParaRPr lang="it-IT"/>
        </a:p>
      </dgm:t>
    </dgm:pt>
    <dgm:pt modelId="{6E9A71CE-6245-472E-8092-C72641D0E2DE}">
      <dgm:prSet phldrT="[Testo]" custT="1"/>
      <dgm:spPr>
        <a:solidFill>
          <a:srgbClr val="F6F8D8"/>
        </a:solidFill>
      </dgm:spPr>
      <dgm:t>
        <a:bodyPr/>
        <a:lstStyle/>
        <a:p>
          <a:pPr algn="ctr"/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Emerge la necessità di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sensibilizzare 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formare </a:t>
          </a:r>
          <a:r>
            <a:rPr lang="it-IT" altLang="it-IT" sz="1400" b="0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team </a:t>
          </a:r>
          <a:r>
            <a:rPr lang="it-IT" altLang="it-IT" sz="1400" b="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 un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approccio non stigmatizzante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verso il paziente</a:t>
          </a:r>
          <a:endParaRPr lang="it-IT" sz="1400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0AF4CC-D502-439D-9BD6-B34564C84E27}" type="parTrans" cxnId="{0EB5DF7F-62B7-472D-BDC7-4094BE338E53}">
      <dgm:prSet/>
      <dgm:spPr/>
      <dgm:t>
        <a:bodyPr/>
        <a:lstStyle/>
        <a:p>
          <a:endParaRPr lang="it-IT"/>
        </a:p>
      </dgm:t>
    </dgm:pt>
    <dgm:pt modelId="{CEEECFE8-9175-4CF6-95D7-5A9E631E811A}" type="sibTrans" cxnId="{0EB5DF7F-62B7-472D-BDC7-4094BE338E53}">
      <dgm:prSet/>
      <dgm:spPr/>
      <dgm:t>
        <a:bodyPr/>
        <a:lstStyle/>
        <a:p>
          <a:endParaRPr lang="it-IT"/>
        </a:p>
      </dgm:t>
    </dgm:pt>
    <dgm:pt modelId="{F0552F1C-54E7-43B5-8CA4-2F017FCD52F8}" type="pres">
      <dgm:prSet presAssocID="{78D6EEE4-6D45-4E8D-BE3F-E5F15E99F534}" presName="rootnode" presStyleCnt="0">
        <dgm:presLayoutVars>
          <dgm:chMax/>
          <dgm:chPref/>
          <dgm:dir/>
          <dgm:animLvl val="lvl"/>
        </dgm:presLayoutVars>
      </dgm:prSet>
      <dgm:spPr/>
    </dgm:pt>
    <dgm:pt modelId="{7FCB08D8-3B23-45E6-A5B8-59E9F8256495}" type="pres">
      <dgm:prSet presAssocID="{14EF0012-CB66-4AAF-B737-DF153FE91335}" presName="composite" presStyleCnt="0"/>
      <dgm:spPr/>
    </dgm:pt>
    <dgm:pt modelId="{A888FC99-2B2E-4711-B9D5-0F24B9C55732}" type="pres">
      <dgm:prSet presAssocID="{14EF0012-CB66-4AAF-B737-DF153FE91335}" presName="bentUpArrow1" presStyleLbl="alignImgPlace1" presStyleIdx="0" presStyleCnt="3"/>
      <dgm:spPr/>
    </dgm:pt>
    <dgm:pt modelId="{8BF4CE4C-6295-4CE3-81F5-355880062CAA}" type="pres">
      <dgm:prSet presAssocID="{14EF0012-CB66-4AAF-B737-DF153FE91335}" presName="ParentText" presStyleLbl="node1" presStyleIdx="0" presStyleCnt="4" custScaleX="139800" custScaleY="127724">
        <dgm:presLayoutVars>
          <dgm:chMax val="1"/>
          <dgm:chPref val="1"/>
          <dgm:bulletEnabled val="1"/>
        </dgm:presLayoutVars>
      </dgm:prSet>
      <dgm:spPr/>
    </dgm:pt>
    <dgm:pt modelId="{70CB780B-331B-4D53-B626-73732D20AAAD}" type="pres">
      <dgm:prSet presAssocID="{14EF0012-CB66-4AAF-B737-DF153FE9133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08739D5-9F08-49C9-B17B-AD82B780DBFD}" type="pres">
      <dgm:prSet presAssocID="{9425B7BB-3F2D-45F0-A900-D1E786D4C8CB}" presName="sibTrans" presStyleCnt="0"/>
      <dgm:spPr/>
    </dgm:pt>
    <dgm:pt modelId="{BAF77080-57FA-4409-A8F5-C3CF0E280943}" type="pres">
      <dgm:prSet presAssocID="{12F24B22-69DA-402D-BF0D-EB95B39598AA}" presName="composite" presStyleCnt="0"/>
      <dgm:spPr/>
    </dgm:pt>
    <dgm:pt modelId="{72CEFB09-BA62-4456-9860-589CB334FFB3}" type="pres">
      <dgm:prSet presAssocID="{12F24B22-69DA-402D-BF0D-EB95B39598AA}" presName="bentUpArrow1" presStyleLbl="alignImgPlace1" presStyleIdx="1" presStyleCnt="3"/>
      <dgm:spPr/>
    </dgm:pt>
    <dgm:pt modelId="{8E62AD72-0F7D-4CEA-9DD1-1859E6BB5FBB}" type="pres">
      <dgm:prSet presAssocID="{12F24B22-69DA-402D-BF0D-EB95B39598AA}" presName="ParentText" presStyleLbl="node1" presStyleIdx="1" presStyleCnt="4" custScaleX="160496" custScaleY="144318" custLinFactNeighborX="2830">
        <dgm:presLayoutVars>
          <dgm:chMax val="1"/>
          <dgm:chPref val="1"/>
          <dgm:bulletEnabled val="1"/>
        </dgm:presLayoutVars>
      </dgm:prSet>
      <dgm:spPr/>
    </dgm:pt>
    <dgm:pt modelId="{DE95E06F-8395-4C83-B4A7-C64FDC912641}" type="pres">
      <dgm:prSet presAssocID="{12F24B22-69DA-402D-BF0D-EB95B39598A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181DA0-EC47-4FDF-A562-D7B02EC94A68}" type="pres">
      <dgm:prSet presAssocID="{1B16B719-7334-423E-A958-F551796FCA9A}" presName="sibTrans" presStyleCnt="0"/>
      <dgm:spPr/>
    </dgm:pt>
    <dgm:pt modelId="{81F9E604-1D20-4AF2-A342-E90B0E78CD65}" type="pres">
      <dgm:prSet presAssocID="{E16995E4-CD26-4852-AF75-22A8D844938A}" presName="composite" presStyleCnt="0"/>
      <dgm:spPr/>
    </dgm:pt>
    <dgm:pt modelId="{0F4C18E1-13BD-46B4-9230-8E6B54A1A8C5}" type="pres">
      <dgm:prSet presAssocID="{E16995E4-CD26-4852-AF75-22A8D844938A}" presName="bentUpArrow1" presStyleLbl="alignImgPlace1" presStyleIdx="2" presStyleCnt="3"/>
      <dgm:spPr/>
    </dgm:pt>
    <dgm:pt modelId="{6444C23A-7F4F-4841-BC6C-6B17022869D3}" type="pres">
      <dgm:prSet presAssocID="{E16995E4-CD26-4852-AF75-22A8D844938A}" presName="ParentText" presStyleLbl="node1" presStyleIdx="2" presStyleCnt="4" custScaleX="159991" custScaleY="134109" custLinFactNeighborX="11888">
        <dgm:presLayoutVars>
          <dgm:chMax val="1"/>
          <dgm:chPref val="1"/>
          <dgm:bulletEnabled val="1"/>
        </dgm:presLayoutVars>
      </dgm:prSet>
      <dgm:spPr/>
    </dgm:pt>
    <dgm:pt modelId="{F7E9A9A8-A597-4576-A6F1-10D4E6836974}" type="pres">
      <dgm:prSet presAssocID="{E16995E4-CD26-4852-AF75-22A8D844938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E76A65C-6B7E-433F-96CF-F72412502231}" type="pres">
      <dgm:prSet presAssocID="{373FAC18-222C-4F7A-98AF-E411F800EA8A}" presName="sibTrans" presStyleCnt="0"/>
      <dgm:spPr/>
    </dgm:pt>
    <dgm:pt modelId="{607AB834-6A31-4A5B-87FA-2D0984BC45E3}" type="pres">
      <dgm:prSet presAssocID="{6E9A71CE-6245-472E-8092-C72641D0E2DE}" presName="composite" presStyleCnt="0"/>
      <dgm:spPr/>
    </dgm:pt>
    <dgm:pt modelId="{3F108A04-5942-4DEC-8793-AFC3119C87CA}" type="pres">
      <dgm:prSet presAssocID="{6E9A71CE-6245-472E-8092-C72641D0E2DE}" presName="ParentText" presStyleLbl="node1" presStyleIdx="3" presStyleCnt="4" custScaleX="168412" custScaleY="154131" custLinFactNeighborX="12466">
        <dgm:presLayoutVars>
          <dgm:chMax val="1"/>
          <dgm:chPref val="1"/>
          <dgm:bulletEnabled val="1"/>
        </dgm:presLayoutVars>
      </dgm:prSet>
      <dgm:spPr/>
    </dgm:pt>
  </dgm:ptLst>
  <dgm:cxnLst>
    <dgm:cxn modelId="{ACE8C203-F0F5-4A1A-8C15-85054DFA356E}" srcId="{78D6EEE4-6D45-4E8D-BE3F-E5F15E99F534}" destId="{E16995E4-CD26-4852-AF75-22A8D844938A}" srcOrd="2" destOrd="0" parTransId="{0F9AA15E-4366-442D-BE80-224031CA0FC6}" sibTransId="{373FAC18-222C-4F7A-98AF-E411F800EA8A}"/>
    <dgm:cxn modelId="{7CB2E00D-B268-4B45-8600-4373F7C82559}" srcId="{78D6EEE4-6D45-4E8D-BE3F-E5F15E99F534}" destId="{12F24B22-69DA-402D-BF0D-EB95B39598AA}" srcOrd="1" destOrd="0" parTransId="{6F68EE4A-50EB-48D5-981E-3D51F3439376}" sibTransId="{1B16B719-7334-423E-A958-F551796FCA9A}"/>
    <dgm:cxn modelId="{C75BD017-8A81-4070-AC89-4DCC4AD1DA95}" srcId="{78D6EEE4-6D45-4E8D-BE3F-E5F15E99F534}" destId="{14EF0012-CB66-4AAF-B737-DF153FE91335}" srcOrd="0" destOrd="0" parTransId="{D9B6D0A4-8E01-4921-9013-96F12654B27B}" sibTransId="{9425B7BB-3F2D-45F0-A900-D1E786D4C8CB}"/>
    <dgm:cxn modelId="{3D110C1E-990D-4E15-8627-546FDAABC774}" type="presOf" srcId="{E16995E4-CD26-4852-AF75-22A8D844938A}" destId="{6444C23A-7F4F-4841-BC6C-6B17022869D3}" srcOrd="0" destOrd="0" presId="urn:microsoft.com/office/officeart/2005/8/layout/StepDownProcess"/>
    <dgm:cxn modelId="{1126154E-3996-4B0B-A7D3-926CE5CC675B}" type="presOf" srcId="{12F24B22-69DA-402D-BF0D-EB95B39598AA}" destId="{8E62AD72-0F7D-4CEA-9DD1-1859E6BB5FBB}" srcOrd="0" destOrd="0" presId="urn:microsoft.com/office/officeart/2005/8/layout/StepDownProcess"/>
    <dgm:cxn modelId="{E3B0B27F-F145-4140-91F5-DD4EFACB2386}" type="presOf" srcId="{78D6EEE4-6D45-4E8D-BE3F-E5F15E99F534}" destId="{F0552F1C-54E7-43B5-8CA4-2F017FCD52F8}" srcOrd="0" destOrd="0" presId="urn:microsoft.com/office/officeart/2005/8/layout/StepDownProcess"/>
    <dgm:cxn modelId="{0EB5DF7F-62B7-472D-BDC7-4094BE338E53}" srcId="{78D6EEE4-6D45-4E8D-BE3F-E5F15E99F534}" destId="{6E9A71CE-6245-472E-8092-C72641D0E2DE}" srcOrd="3" destOrd="0" parTransId="{F60AF4CC-D502-439D-9BD6-B34564C84E27}" sibTransId="{CEEECFE8-9175-4CF6-95D7-5A9E631E811A}"/>
    <dgm:cxn modelId="{6CB953DB-5367-40EC-8F25-3542B990A744}" type="presOf" srcId="{6E9A71CE-6245-472E-8092-C72641D0E2DE}" destId="{3F108A04-5942-4DEC-8793-AFC3119C87CA}" srcOrd="0" destOrd="0" presId="urn:microsoft.com/office/officeart/2005/8/layout/StepDownProcess"/>
    <dgm:cxn modelId="{C9F11FDF-6513-494F-8BF6-A7A34AE35E19}" type="presOf" srcId="{14EF0012-CB66-4AAF-B737-DF153FE91335}" destId="{8BF4CE4C-6295-4CE3-81F5-355880062CAA}" srcOrd="0" destOrd="0" presId="urn:microsoft.com/office/officeart/2005/8/layout/StepDownProcess"/>
    <dgm:cxn modelId="{EC62CA5F-286E-430F-8E8F-7EC0D3859E37}" type="presParOf" srcId="{F0552F1C-54E7-43B5-8CA4-2F017FCD52F8}" destId="{7FCB08D8-3B23-45E6-A5B8-59E9F8256495}" srcOrd="0" destOrd="0" presId="urn:microsoft.com/office/officeart/2005/8/layout/StepDownProcess"/>
    <dgm:cxn modelId="{B8A130BD-66C0-406D-9CF0-50C12BB45627}" type="presParOf" srcId="{7FCB08D8-3B23-45E6-A5B8-59E9F8256495}" destId="{A888FC99-2B2E-4711-B9D5-0F24B9C55732}" srcOrd="0" destOrd="0" presId="urn:microsoft.com/office/officeart/2005/8/layout/StepDownProcess"/>
    <dgm:cxn modelId="{C3ABA3DC-A9FE-41AB-88D3-204367125958}" type="presParOf" srcId="{7FCB08D8-3B23-45E6-A5B8-59E9F8256495}" destId="{8BF4CE4C-6295-4CE3-81F5-355880062CAA}" srcOrd="1" destOrd="0" presId="urn:microsoft.com/office/officeart/2005/8/layout/StepDownProcess"/>
    <dgm:cxn modelId="{12C7E266-F9B4-47AB-90ED-8711AB01A28D}" type="presParOf" srcId="{7FCB08D8-3B23-45E6-A5B8-59E9F8256495}" destId="{70CB780B-331B-4D53-B626-73732D20AAAD}" srcOrd="2" destOrd="0" presId="urn:microsoft.com/office/officeart/2005/8/layout/StepDownProcess"/>
    <dgm:cxn modelId="{0C511A86-7E5F-4268-9A11-633D4E5BC927}" type="presParOf" srcId="{F0552F1C-54E7-43B5-8CA4-2F017FCD52F8}" destId="{208739D5-9F08-49C9-B17B-AD82B780DBFD}" srcOrd="1" destOrd="0" presId="urn:microsoft.com/office/officeart/2005/8/layout/StepDownProcess"/>
    <dgm:cxn modelId="{6B12D4B6-5D1B-4D43-93AC-FD0240136F6F}" type="presParOf" srcId="{F0552F1C-54E7-43B5-8CA4-2F017FCD52F8}" destId="{BAF77080-57FA-4409-A8F5-C3CF0E280943}" srcOrd="2" destOrd="0" presId="urn:microsoft.com/office/officeart/2005/8/layout/StepDownProcess"/>
    <dgm:cxn modelId="{840CD344-4C91-4914-805B-185F72836625}" type="presParOf" srcId="{BAF77080-57FA-4409-A8F5-C3CF0E280943}" destId="{72CEFB09-BA62-4456-9860-589CB334FFB3}" srcOrd="0" destOrd="0" presId="urn:microsoft.com/office/officeart/2005/8/layout/StepDownProcess"/>
    <dgm:cxn modelId="{30373E5A-4139-4865-A810-4F15BED4A9B9}" type="presParOf" srcId="{BAF77080-57FA-4409-A8F5-C3CF0E280943}" destId="{8E62AD72-0F7D-4CEA-9DD1-1859E6BB5FBB}" srcOrd="1" destOrd="0" presId="urn:microsoft.com/office/officeart/2005/8/layout/StepDownProcess"/>
    <dgm:cxn modelId="{3694E85F-872A-440F-819A-C371C34CF183}" type="presParOf" srcId="{BAF77080-57FA-4409-A8F5-C3CF0E280943}" destId="{DE95E06F-8395-4C83-B4A7-C64FDC912641}" srcOrd="2" destOrd="0" presId="urn:microsoft.com/office/officeart/2005/8/layout/StepDownProcess"/>
    <dgm:cxn modelId="{AE320253-C4E3-4F15-8270-ADFEF97F6261}" type="presParOf" srcId="{F0552F1C-54E7-43B5-8CA4-2F017FCD52F8}" destId="{38181DA0-EC47-4FDF-A562-D7B02EC94A68}" srcOrd="3" destOrd="0" presId="urn:microsoft.com/office/officeart/2005/8/layout/StepDownProcess"/>
    <dgm:cxn modelId="{F05047D8-18EF-4D97-94AF-4265B373B014}" type="presParOf" srcId="{F0552F1C-54E7-43B5-8CA4-2F017FCD52F8}" destId="{81F9E604-1D20-4AF2-A342-E90B0E78CD65}" srcOrd="4" destOrd="0" presId="urn:microsoft.com/office/officeart/2005/8/layout/StepDownProcess"/>
    <dgm:cxn modelId="{91C0AFA2-107E-45CD-AA50-67F6C3038612}" type="presParOf" srcId="{81F9E604-1D20-4AF2-A342-E90B0E78CD65}" destId="{0F4C18E1-13BD-46B4-9230-8E6B54A1A8C5}" srcOrd="0" destOrd="0" presId="urn:microsoft.com/office/officeart/2005/8/layout/StepDownProcess"/>
    <dgm:cxn modelId="{F370887F-306B-4688-A8AF-CB3167A78716}" type="presParOf" srcId="{81F9E604-1D20-4AF2-A342-E90B0E78CD65}" destId="{6444C23A-7F4F-4841-BC6C-6B17022869D3}" srcOrd="1" destOrd="0" presId="urn:microsoft.com/office/officeart/2005/8/layout/StepDownProcess"/>
    <dgm:cxn modelId="{F3DC4072-8713-4CAE-9BA6-712196065EFF}" type="presParOf" srcId="{81F9E604-1D20-4AF2-A342-E90B0E78CD65}" destId="{F7E9A9A8-A597-4576-A6F1-10D4E6836974}" srcOrd="2" destOrd="0" presId="urn:microsoft.com/office/officeart/2005/8/layout/StepDownProcess"/>
    <dgm:cxn modelId="{549589F2-71ED-4746-92A1-7C07665AF931}" type="presParOf" srcId="{F0552F1C-54E7-43B5-8CA4-2F017FCD52F8}" destId="{DE76A65C-6B7E-433F-96CF-F72412502231}" srcOrd="5" destOrd="0" presId="urn:microsoft.com/office/officeart/2005/8/layout/StepDownProcess"/>
    <dgm:cxn modelId="{C1790DC6-909F-4830-941E-104C1876C395}" type="presParOf" srcId="{F0552F1C-54E7-43B5-8CA4-2F017FCD52F8}" destId="{607AB834-6A31-4A5B-87FA-2D0984BC45E3}" srcOrd="6" destOrd="0" presId="urn:microsoft.com/office/officeart/2005/8/layout/StepDownProcess"/>
    <dgm:cxn modelId="{9D59562F-C8F4-46C4-98D2-6DCCB3E98FAF}" type="presParOf" srcId="{607AB834-6A31-4A5B-87FA-2D0984BC45E3}" destId="{3F108A04-5942-4DEC-8793-AFC3119C87C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17C2C-4BE1-42DE-8A7F-CD9988291675}">
      <dsp:nvSpPr>
        <dsp:cNvPr id="0" name=""/>
        <dsp:cNvSpPr/>
      </dsp:nvSpPr>
      <dsp:spPr>
        <a:xfrm>
          <a:off x="743247" y="0"/>
          <a:ext cx="5111346" cy="511134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RITARDO ALLE CURE</a:t>
          </a:r>
        </a:p>
      </dsp:txBody>
      <dsp:txXfrm>
        <a:off x="2584353" y="255567"/>
        <a:ext cx="1429132" cy="766701"/>
      </dsp:txXfrm>
    </dsp:sp>
    <dsp:sp modelId="{8BA93E3E-D096-4FE7-87C9-27759428870E}">
      <dsp:nvSpPr>
        <dsp:cNvPr id="0" name=""/>
        <dsp:cNvSpPr/>
      </dsp:nvSpPr>
      <dsp:spPr>
        <a:xfrm>
          <a:off x="1254381" y="1022269"/>
          <a:ext cx="4089076" cy="4089076"/>
        </a:xfrm>
        <a:prstGeom prst="ellipse">
          <a:avLst/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VERGOGNA</a:t>
          </a:r>
          <a:r>
            <a:rPr lang="it-IT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9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AUTOSVALUTAZIONE </a:t>
          </a:r>
          <a:r>
            <a:rPr lang="it-IT" sz="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RIDUZIONE DI AUTOEFFICACIA</a:t>
          </a:r>
        </a:p>
      </dsp:txBody>
      <dsp:txXfrm>
        <a:off x="2584353" y="1267613"/>
        <a:ext cx="1429132" cy="736033"/>
      </dsp:txXfrm>
    </dsp:sp>
    <dsp:sp modelId="{2A33BFDA-E6A0-4AC3-A5F2-514829BEA2E5}">
      <dsp:nvSpPr>
        <dsp:cNvPr id="0" name=""/>
        <dsp:cNvSpPr/>
      </dsp:nvSpPr>
      <dsp:spPr>
        <a:xfrm>
          <a:off x="1765516" y="2044538"/>
          <a:ext cx="3066807" cy="3066807"/>
        </a:xfrm>
        <a:prstGeom prst="ellipse">
          <a:avLst/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GIUDIZI, ESCLUSIONE O BARRIERE</a:t>
          </a:r>
        </a:p>
      </dsp:txBody>
      <dsp:txXfrm>
        <a:off x="2584353" y="2274548"/>
        <a:ext cx="1429132" cy="690031"/>
      </dsp:txXfrm>
    </dsp:sp>
    <dsp:sp modelId="{63F5460A-FECF-4126-B481-1314BFA204A3}">
      <dsp:nvSpPr>
        <dsp:cNvPr id="0" name=""/>
        <dsp:cNvSpPr/>
      </dsp:nvSpPr>
      <dsp:spPr>
        <a:xfrm>
          <a:off x="2276650" y="3066807"/>
          <a:ext cx="2044538" cy="2044538"/>
        </a:xfrm>
        <a:prstGeom prst="ellipse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STIGMA</a:t>
          </a:r>
        </a:p>
      </dsp:txBody>
      <dsp:txXfrm>
        <a:off x="2576066" y="3577942"/>
        <a:ext cx="1445706" cy="1022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279B9-6684-4328-A050-778C4CAD179C}">
      <dsp:nvSpPr>
        <dsp:cNvPr id="0" name=""/>
        <dsp:cNvSpPr/>
      </dsp:nvSpPr>
      <dsp:spPr>
        <a:xfrm>
          <a:off x="4049093" y="205141"/>
          <a:ext cx="4244316" cy="42443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METODOLOGIA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DELLO STUDIO</a:t>
          </a:r>
        </a:p>
      </dsp:txBody>
      <dsp:txXfrm>
        <a:off x="4615002" y="947897"/>
        <a:ext cx="3112498" cy="1909942"/>
      </dsp:txXfrm>
    </dsp:sp>
    <dsp:sp modelId="{5A322F88-5C9A-4474-86B1-9668B89685D1}">
      <dsp:nvSpPr>
        <dsp:cNvPr id="0" name=""/>
        <dsp:cNvSpPr/>
      </dsp:nvSpPr>
      <dsp:spPr>
        <a:xfrm>
          <a:off x="7541585" y="302676"/>
          <a:ext cx="4244316" cy="42443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Utilizzo di 2 questionari: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it-IT" sz="1400" b="1" kern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I⁰ questionario</a:t>
          </a: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30 gg </a:t>
          </a:r>
          <a:r>
            <a:rPr lang="it-IT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</a:t>
          </a: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intervento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it-IT" sz="1400" b="1" kern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II⁰ questionario</a:t>
          </a: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1 anno post intervento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endParaRPr lang="it-IT" sz="1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endParaRPr lang="it-IT" sz="1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Questionari </a:t>
          </a:r>
          <a:r>
            <a:rPr lang="it-IT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likert</a:t>
          </a: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5 punti (</a:t>
          </a:r>
          <a:r>
            <a:rPr lang="it-IT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google</a:t>
          </a: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forms</a:t>
          </a:r>
          <a:r>
            <a:rPr lang="it-IT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 con i</a:t>
          </a:r>
          <a:r>
            <a:rPr lang="en-US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ndagine</a:t>
          </a: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</a:t>
          </a: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stigma </a:t>
          </a:r>
          <a:r>
            <a: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sanitario, lavorativo, mediatico e sociale</a:t>
          </a:r>
          <a:endParaRPr lang="it-IT" sz="1400" b="1" i="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839639" y="1399124"/>
        <a:ext cx="2546589" cy="2334373"/>
      </dsp:txXfrm>
    </dsp:sp>
    <dsp:sp modelId="{5CF6337D-11E1-4449-9524-E1D80E75C4A1}">
      <dsp:nvSpPr>
        <dsp:cNvPr id="0" name=""/>
        <dsp:cNvSpPr/>
      </dsp:nvSpPr>
      <dsp:spPr>
        <a:xfrm>
          <a:off x="580623" y="233918"/>
          <a:ext cx="4244316" cy="42443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	</a:t>
          </a:r>
          <a:r>
            <a: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400 pazienti del         	 team 	Bariatrico          	Villa Maria Rimini 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it-IT" sz="16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it-IT" sz="16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it-IT" sz="16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	S</a:t>
          </a:r>
          <a:r>
            <a:rPr kumimoji="0" lang="it-IT" sz="16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leeve</a:t>
          </a:r>
          <a:r>
            <a: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kumimoji="0" lang="it-IT" sz="16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gastrectomy</a:t>
          </a:r>
          <a:r>
            <a: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	bypass gastrico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	secondo L-Z </a:t>
          </a:r>
          <a:endParaRPr lang="it-IT" sz="16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80296" y="1330366"/>
        <a:ext cx="2546589" cy="2334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B2077-ACFF-4140-A51C-BC8CE626B60E}">
      <dsp:nvSpPr>
        <dsp:cNvPr id="0" name=""/>
        <dsp:cNvSpPr/>
      </dsp:nvSpPr>
      <dsp:spPr>
        <a:xfrm>
          <a:off x="0" y="635553"/>
          <a:ext cx="1007376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CE76A-4A13-4AA5-9AD9-46C13F13D65B}">
      <dsp:nvSpPr>
        <dsp:cNvPr id="0" name=""/>
        <dsp:cNvSpPr/>
      </dsp:nvSpPr>
      <dsp:spPr>
        <a:xfrm>
          <a:off x="503688" y="30393"/>
          <a:ext cx="7051636" cy="1210320"/>
        </a:xfrm>
        <a:prstGeom prst="roundRect">
          <a:avLst/>
        </a:prstGeom>
        <a:solidFill>
          <a:srgbClr val="F6F8D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35" tIns="0" rIns="26653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Weight stigma </a:t>
          </a:r>
          <a:r>
            <a:rPr lang="it-IT" sz="1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rappresenta un importante </a:t>
          </a:r>
          <a:r>
            <a:rPr lang="it-IT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determinante di salute</a:t>
          </a:r>
          <a:r>
            <a:rPr lang="it-IT" sz="1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con impatto sul benessere psicologico del paziente, il comportamento alimentare, l’autoefficacia e il rapporto con le cure</a:t>
          </a:r>
          <a:endParaRPr lang="it-IT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2771" y="89476"/>
        <a:ext cx="6933470" cy="1092154"/>
      </dsp:txXfrm>
    </dsp:sp>
    <dsp:sp modelId="{5195BB2C-C727-486B-8A0C-B1BBCD021618}">
      <dsp:nvSpPr>
        <dsp:cNvPr id="0" name=""/>
        <dsp:cNvSpPr/>
      </dsp:nvSpPr>
      <dsp:spPr>
        <a:xfrm>
          <a:off x="0" y="2495313"/>
          <a:ext cx="1007376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82489-D34D-4B1A-AC93-AAD0BA4A353F}">
      <dsp:nvSpPr>
        <dsp:cNvPr id="0" name=""/>
        <dsp:cNvSpPr/>
      </dsp:nvSpPr>
      <dsp:spPr>
        <a:xfrm>
          <a:off x="503688" y="1890153"/>
          <a:ext cx="7051636" cy="1210320"/>
        </a:xfrm>
        <a:prstGeom prst="roundRect">
          <a:avLst/>
        </a:prstGeom>
        <a:solidFill>
          <a:srgbClr val="DBE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35" tIns="0" rIns="26653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Nonostante la perdita di peso, la </a:t>
          </a:r>
          <a:r>
            <a:rPr lang="it-IT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chirurgia metabolico bariatrica </a:t>
          </a:r>
          <a:r>
            <a:rPr lang="it-IT" sz="1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porta alla completa risoluzione dello stigma interiorizzato</a:t>
          </a:r>
          <a:endParaRPr lang="it-IT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2771" y="1949236"/>
        <a:ext cx="6933470" cy="1092154"/>
      </dsp:txXfrm>
    </dsp:sp>
    <dsp:sp modelId="{8E089958-0BCC-466D-A70F-4DC7B15A308E}">
      <dsp:nvSpPr>
        <dsp:cNvPr id="0" name=""/>
        <dsp:cNvSpPr/>
      </dsp:nvSpPr>
      <dsp:spPr>
        <a:xfrm>
          <a:off x="0" y="4355073"/>
          <a:ext cx="1007376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E2169-A5D1-4523-9144-2C43DB683AF4}">
      <dsp:nvSpPr>
        <dsp:cNvPr id="0" name=""/>
        <dsp:cNvSpPr/>
      </dsp:nvSpPr>
      <dsp:spPr>
        <a:xfrm>
          <a:off x="503688" y="3749913"/>
          <a:ext cx="7051636" cy="1210320"/>
        </a:xfrm>
        <a:prstGeom prst="roundRect">
          <a:avLst/>
        </a:prstGeom>
        <a:solidFill>
          <a:srgbClr val="DAEEE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535" tIns="0" rIns="266535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pazienti più giovani che hanno avuto un </a:t>
          </a:r>
          <a:r>
            <a:rPr lang="it-IT" sz="1800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accesso precoce </a:t>
          </a:r>
          <a:r>
            <a:rPr lang="it-IT" sz="18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alle cure sembrano mostrare una maggiore riduzione dello stigma percepito, suggerendo l’importanza di un intervento tempestivo</a:t>
          </a:r>
          <a:endParaRPr lang="it-IT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62771" y="3808996"/>
        <a:ext cx="6933470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8FC99-2B2E-4711-B9D5-0F24B9C55732}">
      <dsp:nvSpPr>
        <dsp:cNvPr id="0" name=""/>
        <dsp:cNvSpPr/>
      </dsp:nvSpPr>
      <dsp:spPr>
        <a:xfrm rot="5400000">
          <a:off x="2530838" y="1157319"/>
          <a:ext cx="887905" cy="1010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4CE4C-6295-4CE3-81F5-355880062CAA}">
      <dsp:nvSpPr>
        <dsp:cNvPr id="0" name=""/>
        <dsp:cNvSpPr/>
      </dsp:nvSpPr>
      <dsp:spPr>
        <a:xfrm>
          <a:off x="1998150" y="28026"/>
          <a:ext cx="2089605" cy="1336311"/>
        </a:xfrm>
        <a:prstGeom prst="roundRect">
          <a:avLst>
            <a:gd name="adj" fmla="val 16670"/>
          </a:avLst>
        </a:prstGeom>
        <a:solidFill>
          <a:srgbClr val="F6F8D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chirurgia metabolico bariatrica migliora ma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 elimina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completamente le esperienze stigmatizzanti</a:t>
          </a:r>
          <a:endParaRPr lang="it-IT" sz="1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63395" y="93271"/>
        <a:ext cx="1959115" cy="1205821"/>
      </dsp:txXfrm>
    </dsp:sp>
    <dsp:sp modelId="{70CB780B-331B-4D53-B626-73732D20AAAD}">
      <dsp:nvSpPr>
        <dsp:cNvPr id="0" name=""/>
        <dsp:cNvSpPr/>
      </dsp:nvSpPr>
      <dsp:spPr>
        <a:xfrm>
          <a:off x="3790308" y="272841"/>
          <a:ext cx="1087110" cy="8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EFB09-BA62-4456-9860-589CB334FFB3}">
      <dsp:nvSpPr>
        <dsp:cNvPr id="0" name=""/>
        <dsp:cNvSpPr/>
      </dsp:nvSpPr>
      <dsp:spPr>
        <a:xfrm rot="5400000">
          <a:off x="4067560" y="2564440"/>
          <a:ext cx="887905" cy="1010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2AD72-0F7D-4CEA-9DD1-1859E6BB5FBB}">
      <dsp:nvSpPr>
        <dsp:cNvPr id="0" name=""/>
        <dsp:cNvSpPr/>
      </dsp:nvSpPr>
      <dsp:spPr>
        <a:xfrm>
          <a:off x="3422499" y="1348340"/>
          <a:ext cx="2398951" cy="1509925"/>
        </a:xfrm>
        <a:prstGeom prst="roundRect">
          <a:avLst>
            <a:gd name="adj" fmla="val 16670"/>
          </a:avLst>
        </a:prstGeom>
        <a:solidFill>
          <a:srgbClr val="DBEDE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</a:t>
          </a:r>
          <a:r>
            <a:rPr lang="it-IT" altLang="it-IT" sz="16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accesso precoce alle cure </a:t>
          </a:r>
          <a:r>
            <a:rPr lang="it-IT" altLang="it-IT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potrebbe limitare la cronicizzazione dello stigma interiorizzato</a:t>
          </a:r>
          <a:endParaRPr lang="it-IT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496221" y="1422062"/>
        <a:ext cx="2251507" cy="1362481"/>
      </dsp:txXfrm>
    </dsp:sp>
    <dsp:sp modelId="{DE95E06F-8395-4C83-B4A7-C64FDC912641}">
      <dsp:nvSpPr>
        <dsp:cNvPr id="0" name=""/>
        <dsp:cNvSpPr/>
      </dsp:nvSpPr>
      <dsp:spPr>
        <a:xfrm>
          <a:off x="5327030" y="1679962"/>
          <a:ext cx="1087110" cy="8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C18E1-13BD-46B4-9230-8E6B54A1A8C5}">
      <dsp:nvSpPr>
        <dsp:cNvPr id="0" name=""/>
        <dsp:cNvSpPr/>
      </dsp:nvSpPr>
      <dsp:spPr>
        <a:xfrm rot="5400000">
          <a:off x="5445835" y="3918156"/>
          <a:ext cx="887905" cy="1010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4C23A-7F4F-4841-BC6C-6B17022869D3}">
      <dsp:nvSpPr>
        <dsp:cNvPr id="0" name=""/>
        <dsp:cNvSpPr/>
      </dsp:nvSpPr>
      <dsp:spPr>
        <a:xfrm>
          <a:off x="4939939" y="2755462"/>
          <a:ext cx="2391403" cy="1403114"/>
        </a:xfrm>
        <a:prstGeom prst="roundRect">
          <a:avLst>
            <a:gd name="adj" fmla="val 16670"/>
          </a:avLst>
        </a:prstGeom>
        <a:solidFill>
          <a:srgbClr val="DAEEE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 risultati supportano la necessità di un </a:t>
          </a:r>
          <a:r>
            <a:rPr lang="it-IT" altLang="it-IT" sz="12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approccio multidisciplinare</a:t>
          </a:r>
          <a:r>
            <a:rPr lang="it-IT" altLang="it-IT" sz="1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che integri gestione nutrizionale, supporto psicologico e gestione dello stigma nel </a:t>
          </a:r>
          <a:r>
            <a:rPr lang="it-IT" altLang="it-IT" sz="12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follow - up bariatrico</a:t>
          </a:r>
          <a:endParaRPr lang="it-IT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8446" y="2823969"/>
        <a:ext cx="2254389" cy="1266100"/>
      </dsp:txXfrm>
    </dsp:sp>
    <dsp:sp modelId="{F7E9A9A8-A597-4576-A6F1-10D4E6836974}">
      <dsp:nvSpPr>
        <dsp:cNvPr id="0" name=""/>
        <dsp:cNvSpPr/>
      </dsp:nvSpPr>
      <dsp:spPr>
        <a:xfrm>
          <a:off x="6705305" y="3033678"/>
          <a:ext cx="1087110" cy="84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08A04-5942-4DEC-8793-AFC3119C87CA}">
      <dsp:nvSpPr>
        <dsp:cNvPr id="0" name=""/>
        <dsp:cNvSpPr/>
      </dsp:nvSpPr>
      <dsp:spPr>
        <a:xfrm>
          <a:off x="6330627" y="4109177"/>
          <a:ext cx="2517272" cy="1612594"/>
        </a:xfrm>
        <a:prstGeom prst="roundRect">
          <a:avLst>
            <a:gd name="adj" fmla="val 16670"/>
          </a:avLst>
        </a:prstGeom>
        <a:solidFill>
          <a:srgbClr val="F6F8D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Emerge la necessità di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sensibilizzare 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formare </a:t>
          </a:r>
          <a:r>
            <a:rPr lang="it-IT" altLang="it-IT" sz="1400" b="0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team </a:t>
          </a:r>
          <a:r>
            <a:rPr lang="it-IT" altLang="it-IT" sz="1400" b="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 un </a:t>
          </a:r>
          <a:r>
            <a:rPr lang="it-IT" altLang="it-IT" sz="1400" b="1" i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approccio non stigmatizzante</a:t>
          </a:r>
          <a:r>
            <a:rPr lang="it-IT" altLang="it-IT" sz="1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verso il paziente</a:t>
          </a:r>
          <a:endParaRPr lang="it-IT" sz="1400" kern="1200" dirty="0">
            <a:solidFill>
              <a:prstClr val="black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409362" y="4187912"/>
        <a:ext cx="2359802" cy="145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25/05/2026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34.7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0 111,'85'2,"97"-5,-160 0,1-1,-1-1,26-10,-22 6,46-8,-60 16,-1-2,1 1,-1-1,1-1,-1 0,0-1,19-10,-10 4,-3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7:01.42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1874 180,'-33'1,"-62"11,26-2,-552 28,-8-38,292-3,336 3,-14 1,0-2,-29-4,30-1,14 5,0 1,0 0,-1-1,1 1,0 0,0 0,0-1,0 1,0 0,0-1,0 1,0 0,0 0,0-1,0 1,0 0,0 0,1-1,-1 1,0 0,0-1,0 1,0 0,0 0,1 0,-1-1,0 1,0 0,0 0,1-1,1-1,1 1,-1-1,1 0,-1 1,1-1,0 1,4-2,36-8,0 1,62-5,-11 2,-18-1,246-30,37 23,268-12,-216 15,292-6,-692 24,1 0,-1 1,0 0,0 1,21 6,-12-1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7:03.565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2062 196,'-378'1,"-441"-3,413-20,307 11,2-6,-104-30,155 30,45 17,0-1,0 1,-1-1,1 0,0 1,0-1,0 0,0 0,0 0,0 0,0 0,0 0,0-1,1 1,0 1,0 0,0 0,0-1,-1 1,1 0,1-1,-1 1,0 0,0-1,0 1,0 0,0-1,0 1,0 0,0-1,0 1,1 0,-1-1,0 1,0 0,0 0,1-1,-1 1,0 0,0 0,1-1,-1 1,0 0,0 0,1 0,2-2,1 0,0 1,-1-1,1 1,0 0,7 0,53-5,125 5,-104 3,62 3,0 6,186 38,340 47,-144-27,-427-48,-84-19,-17-3,-12-3,-172-41,-15-5,-285-81,358 91,59 17,52 19,14 4,0 0,0 0,0 1,0-1,0 0,0 0,0 0,0 0,0 0,0 0,0 0,0 0,0 0,0 0,0 0,0 0,0 0,0 0,0 0,0 0,0 0,0 0,0 0,0 0,0 0,0 0,22 9,189 70,230 82,-415-152,-1 1,-1 2,37 22,5-1,-66-33,1 0,-1 0,1 1,-1-1,1 0,-1 0,0 1,1-1,-1 0,0 0,1 1,-1-1,0 1,1-1,-1 0,0 1,0-1,1 0,-1 1,0-1,0 1,0-1,1 1,-1-1,0 1,0-1,0 1,0-1,0 1,0-1,0 1,0-1,0 0,0 1,0-1,-1 1,1-1,0 1,0-1,0 1,-1-1,1 0,0 1,0-1,-1 1,1-1,0 0,-1 1,1-1,0 0,-1 1,1-1,-1 0,1 0,0 0,-1 1,-29 11,-5-5,1-1,-1-1,-37-1,-107-8,129 1,1-2,0-2,0-2,0-3,2-1,-1-3,-73-35,89 36,21 10,0-1,0 1,0-2,-18-13,28 19,0 1,1-1,-1 1,0-1,0 0,1 1,-1-1,1 1,-1-1,0 0,1 0,-1 1,1-1,0 0,-1 0,1 0,0 0,-1 1,1-1,0 0,0 0,0 0,0 0,0 0,0 0,0 0,0 0,0 0,0 1,0-1,1 0,-1 0,0 0,1 0,-1 1,0-1,1 0,-1 0,1 0,0 1,-1-1,1 0,-1 1,1-1,0 1,0-1,-1 1,1-1,0 1,0-1,0 1,-1 0,1-1,0 1,1 0,6-4,0 1,1 1,-1 0,15-2,68-4,145 7,-132 3,237 18,-131-7,-184-13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40:01.926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40:02.566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40:10.032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40:37.66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1:29.9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1065 4915,'330'19'4785,"-5"23"-2206,-259-33-2099,595 94 3380,-528-85-2202,165 2 0,-75-39-181,-209 18-1408,303-57 1387,-317 58-1456,8-1-30,0-1 0,0-1 0,0 1 1,-1-1-1,9-5 0,-14 7 13,1-1 0,-1 1 1,-1-1-1,1 1 0,0-1 0,0 0 1,-1 0-1,1 0 0,-1 0 0,1 0 0,-1 0 1,0 0-1,0 0 0,0-1 0,0 1 1,0 0-1,0-1 0,-1 1 0,1-1 1,-1 1-1,0-5 0,0 0-73,-1 0 0,1 0 0,-2 0-1,1 1 1,-1-1 0,0 1 0,0-1 0,-1 1-1,0-1 1,0 1 0,-1 0 0,-5-7-1,-8-10-392,-33-34-1,39 45 304,-44-47-553,-2 2 0,-3 3 0,-1 2 0,-4 4 1,-102-61-1,110 82 469,-1 3 1,-2 2 0,-110-25-1,124 38 500,-47-3-1,-36-7 317,77 6-343,8 2 50,-1 2-1,-90-7 1,130 16-234,0 0 1,0 0-1,0 0 1,0-1 0,0 0-1,0 0 1,0 0 0,1-1-1,-1 1 1,-5-4-1,7 3-31,0 0 0,1-1 0,-1 1 0,1-1 0,-1 1 0,1-1 0,0 0-1,0 0 1,1 0 0,-1 0 0,0 0 0,1 0 0,0 0 0,0 0 0,-1-6-1,-14-40-290,11 37 215,1 0 0,0-1 1,0 1-1,2-1 1,-1 0-1,2 0 0,0 0 1,0 0-1,2-21 0,0 28 43,0-2-3,1 0 0,0 0 1,0 0-1,0 0 0,5-8 1,-6 13 48,0 1 0,1 0 1,-1 0-1,1 0 0,0 0 0,-1 0 1,1 0-1,0 0 0,0 1 1,1-1-1,-1 1 0,0-1 1,0 1-1,1 0 0,-1 0 1,0 0-1,1 0 0,0 0 0,-1 1 1,4-1-1,1-1 23,0 1-1,1 0 1,-1 1 0,0 0-1,1 0 1,-1 0 0,0 1-1,1 0 1,-1 0 0,0 1 0,0 0-1,0 1 1,0-1 0,-1 1-1,1 0 1,0 1 0,-1 0-1,10 7 1,-9-4 19,1-1 0,1 0 0,-1-1-1,1 0 1,0 0 0,0-1 0,19 7 0,-7-6 76,0-1 0,36 3 0,-40-4-43,0 1 0,0 0 0,20 8-1,-15-4 54,28 5 0,-44-12-108,0 0-1,1 0 1,-1-1-1,0 1 1,1-2-1,-1 1 1,0-1 0,1 0-1,6-2 1,-13 3-23,1 0 1,-1 0 0,1 0 0,-1 0-1,1 0 1,-1 0 0,0 0-1,1 0 1,-1 0 0,1-1-1,-1 1 1,0 0 0,1 0-1,-1 0 1,0-1 0,1 1 0,-1 0-1,0 0 1,1-1 0,-1 1-1,0 0 1,0-1 0,1 1-1,-1 0 1,0-1 0,0 1-1,0-1 1,0 1 0,1 0 0,-1-1-1,0 1 1,0-1 0,0 1-1,0-1 1,-11-10 108,-23-3 22,-70-16 258,104 30-388,0 0 0,-1 0 0,1 0 0,0 0 0,0 0 0,-1 0 1,1 0-1,0 0 0,0 0 0,-1 0 0,1 0 0,0 0 1,0 0-1,-1 0 0,1 0 0,0 0 0,0 0 0,0 0 0,-1 0 1,1 0-1,0-1 0,0 1 0,-1 0 0,1 0 0,0 0 1,0 0-1,0-1 0,0 1 0,-1 0 0,1 0 0,0 0 0,0 0 1,0-1-1,0 1 0,0 0 0,0 0 0,0-1 0,-1 1 1,1 0-1,0 0 0,0-1 0,0 1 0,0 0 0,0 0 0,0-1 1,0 1-1,0 0 0,14-8 107,21-1 4,126-5 447,-63 4-149,0 4 0,104 7 1,-68 0 2,326-1 1105,-439 2-1501,-1 0 0,1 1 0,-1 1 0,27 9 0,-24-6-3,-1-1 1,47 5-1,212-10-18,-137-3 0,371 2 0,-484 2 0,52 8 0,10 2 0,168-12 0,17 1 0,-165 10 0,42 2 0,-33-2 0,-4 0 0,-42-12 0,-44 0 0,-1 1 0,1 1 0,53 9 0,-33-1 0,0-3 0,1-3 0,92-4 0,-44-1 0,-72 1-99,-1-1-1,0-1 1,1-2 0,-2 0 0,1-2-1,-1-1 1,43-19 0,-40 16 107,0 1 0,0 1 0,1 2 1,35-3-1,52-13 20,-113 21-43,0 1 0,-1-1 0,1 1 0,0-1 0,-1-1 0,1 1 0,-1-1 0,7-5-1,1-5-12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2:56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3:37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4915,'0'0'0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3:41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8311,'801'0'0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37.08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205 61,'613'0,"-656"11,-214 10,-6-23,115 1,133 1,5 0,1 0,0 0,-18-3,25 2,0 1,0-1,0 1,1-1,-1 0,0 0,0 0,0 0,1 0,-1 0,1 0,-1 0,1-1,-1 1,1-1,0 1,-1-1,1 0,0 1,0-1,0 0,1 0,-2-2,2 3,-1-1,1 1,0-1,0 1,0 0,0-1,0 1,1-1,-1 1,0 0,0-1,1 1,-1 0,1 0,0-1,-1 1,1 0,0 0,0 0,-1 0,1-1,0 1,0 0,0 1,0-1,0 0,1 0,-1 0,0 1,0-1,1 0,-1 1,0 0,3-1,5-3,1 1,-1 1,17-2,-25 4,16-2,0 1,0 0,0 2,0 0,31 6,81 29,-93-24,-1-2,2-1,38 4,77-10,-124-4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3:46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12598,'9855'0'0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01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891 614 4915,'99'2'1146,"107"-4"411,-147-9-1038,-44 7-271,0 1-1,22-2 1,12 0 518,76-17-1,-26 3-127,76-16 923,-41 6-346,-107 25-1025,-13 2-76,0 0 0,0-1 1,0-1-1,0 0 0,20-9 0,-33 13-102,-1-1-1,1 1 1,-1 0-1,1 0 1,0-1 0,-1 1-1,1 0 1,-1-1-1,0 1 1,1-1-1,-1 1 1,1-1 0,-1 1-1,0-1 1,1 1-1,-1-1 1,0 1-1,1-1 1,-1 1 0,0-1-1,0 0 1,1 1-1,-1-1 1,0 1-1,0-1 1,0 0 0,0 1-1,0-1 1,0 0-1,0 0 1,-1 0 14,1-1 1,-1 1-1,0 0 0,0 0 1,1 0-1,-1 0 0,0-1 1,0 1-1,0 0 0,0 0 1,0 1-1,-3-3 0,-2-1 83,-2 0 0,1 0 0,-11-4-1,-9-1 161,-1 0-1,0 2 0,-1 1 0,0 1 0,0 1 0,-57 1 0,57 4 48,-1 0-1,1 2 0,-33 8 1,45-7-136,-1-1 0,0-1 1,0 0-1,0-1 0,0-1 0,0-1 0,-31-5 1,44 5-162,0 0 1,0-1-1,0 1 0,0-1 1,0 0-1,1-1 1,-1 1-1,1-1 1,-1 0-1,1 0 1,0 0-1,0 0 1,0-1-1,1 0 1,-1 0-1,1 0 0,0 0 1,0 0-1,0-1 1,1 1-1,-1-1 1,1 0-1,0 0 1,1 0-1,-1 0 1,1 0-1,0 0 0,0 0 1,0-6-1,1-17-226,1 20 145,-1 1 1,0-1-1,-1 0 1,1 1 0,-4-12-1,3 17 62,1 0-1,-1 0 1,0 0 0,0 0-1,0 0 1,0 0 0,-1 1-1,1-1 1,0 0 0,-1 1-1,1-1 1,-1 1-1,1-1 1,-1 1 0,0 0-1,0 0 1,0 0 0,1 0-1,-1 0 1,0 0 0,0 0-1,0 1 1,0-1-1,-4 0 1,-2 1 12,-1-1-1,1 2 1,-1-1 0,1 1 0,0 0-1,0 1 1,-1 0 0,1 0-1,0 1 1,0 0 0,-9 5-1,-41 12 53,-84 15 127,65-13-65,38-10-68,0-2-1,-1-1 1,-64 5-1,62-12 21,-64-5 0,104 3-75,1 0-1,0 0 1,-1 0 0,1-1-1,-1 1 1,1 0-1,0-1 1,-1 1-1,1-1 1,0 1 0,0-1-1,-1 1 1,1-1-1,0 0 1,0 0 0,0 0-1,-2-2 1,3 3-7,-1-1 1,1 1 0,0-1 0,0 0-1,0 1 1,0-1 0,-1 0 0,1 0-1,0 1 1,0-1 0,1 0 0,-1 1-1,0-1 1,0 0 0,0 1 0,0-1-1,0 0 1,1 1 0,-1-1-1,0 0 1,1 1 0,-1-1 0,0 1-1,2-2 1,0-1-4,1 0 1,0 0-1,0 0 0,1 0 0,-1 0 1,1 1-1,-1-1 0,1 1 0,0 0 1,4-1-1,30-9 56,1 2 1,52-7 0,-48 9-13,155-20 108,-185 26-135,18-3 29,-1-2 0,45-16 0,-53 16-6,1 1-1,-1 1 0,37-3 0,16-4 38,-35 3-31,0-2 1,64-25 0,-46 18 42,-103 16-9,12 2-47,-5 0 10,1 1 0,0 2-1,-1 1 1,-43 12-1,54-9-9,-1-1 0,1-1-1,-31 0 1,-83-3 86,89-3-79,30 0-5,1-1 0,-23-6 1,24 4 1,0 1 1,-33 0-1,16 5 10,0 2 1,-56 14-1,14-2 2,32-11-41,1-2-1,-76-4 1,37-1-1,-59 2 0,143 0 0,0 0 0,0 0 0,0-1 0,0 1 0,0 0 0,0 0 0,0 0 0,1 1 0,-1-1 0,0 0 0,0 0 0,0 0 0,0 1 0,0-1 0,1 0 0,-1 1 0,0-1 0,0 1 0,0-1 0,1 1 0,-2 0 0,2 0 0,0-1 0,0 1 0,1 0 0,-1-1 0,0 1 0,0-1 0,1 1 0,-1 0 0,1-1 0,-1 1 0,0-1 0,1 1 0,-1-1 0,1 1 0,-1-1 0,1 0 0,-1 1 0,1-1 0,-1 0 0,2 1 0,5 3 0,0 0 0,0 0 0,12 3 0,56 7 0,-20-5 0,185 29 0,-53-11 0,-30-11 0,-95-11 0,-6 5 0,-43-6 0,1-1 0,17 1 0,-14-4 0,0-1 0,0-1 0,0-1 0,0 0 0,0-1 0,-1-1 0,1 0 0,15-8 0,46-14 0,-65 24 0,1 0 0,0 1 0,-1 1 0,1 0 0,0 1 0,0 0 0,0 1 0,-1 0 0,1 1 0,14 5 0,-11-2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07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 1312 10093,'0'52'0,"-1"-1"0,1 1 0,-1-1 0,0-1 0,0 1 0,0-1 0,0-1 0,0 0 0,-1-2 0,0 1 0,0-2 0,0 0 0,0-2 0,-1-1 0,1 0 0,-1-2 0,0-1 0,0-2 0,0-1 0,0-1 0,-1-2 0,1-1 0,-1-2 0,0-2 0,1-1 0,-1-2 0,0-1 0,0-3 0,-1-1 0,1-3 0,0-1 0,0-2 0,-1-2 0,1-2 0,-1-2 0,1-2 0,-1-1 0,1-3 0,-1-2 0,1-2 0,-1-2 0,1-3 0,-1-1 0,1-2 0,-1-2 0,1-2 0,0-2 0,-1-2 0,1-1 0,0-3 0,0-1 0,0-3 0,0-1 0,0-2 0,1-1 0,-1-2 0,0-2 0,1-1 0,0-2 0,0-1 0,0-1 0,0-2 0,0-1 0,0-2 0,1 0 0,0-1 0,0-2 0,0 0 0,0-2 0,0 0 0,1 0 0,-1-1 0,1-1 0,0-1 0,0 1 0,1-1 0,-1-1 0,1 1 0,0-1 0,0 1 0,0-1 0,1 1 0,-1 0 0,1 0 0,0 1 0,0 0 0,1 1 0,-1 0 0,1 1 0,0 1 0,0 1 0,0 0 0,0 2 0,0 0 0,1 2 0,0 1 0,0 1 0,0 2 0,0 0 0,0 3 0,0 0 0,1 3 0,0 1 0,-1 1 0,1 2 0,0 2 0,0 2 0,0 2 0,0 1 0,0 2 0,1 2 0,-1 2 0,0 2 0,1 2 0,-1 2 0,1 2 0,-1 2 0,1 2 0,-1 2 0,1 2 0,-1 2 0,1 2 0,-1 2 0,1 2 0,-1 2 0,1 2 0,-1 2 0,0 2 0,0 2 0,1 2 0,-1 1 0,0 2 0,0 2 0,-1 2 0,1 2 0,0 1 0,-1 1 0,1 3 0,-1 0 0,0 3 0,0 0 0,0 2 0,0 1 0,-1 1 0,1 2 0,-1 0 0,0 2 0,0 0 0,0 1 0,0 1 0,-1 1 0,0 0 0,0 1 0,0 0 0,0 1 0,0 0 0,-1 0 0,1 1 0,-1-1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14.8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2 322 4915,'-1'-41'1,"1"18"20,2-38 0,-2 60-12,0 1 0,0 0 0,0 0 0,0-1 0,0 1 0,0 0 0,0 0 0,0-1 1,0 1-1,0 0 0,0 0 0,0 0 0,0-1 0,1 1 0,-1 0 0,0 0 1,0 0-1,0-1 0,0 1 0,0 0 0,0 0 0,1 0 0,-1 0 0,0-1 0,0 1 1,0 0-1,1 0 0,-1 0 0,0 0 0,0 0 0,0 0 0,1 0 0,-1-1 1,0 1-1,0 0 0,1 0 0,-1 0 0,0 0 0,10 7 213,11 17 56,-19-21-200,7 9 135,-1 0 0,10 21 1,-2-2 122,-16-30-331,1-1 0,-1 1 0,0-1 0,0 0 1,0 1-1,0-1 0,0 1 0,0-1 0,1 0 1,-1 1-1,0-1 0,0 0 0,1 1 0,-1-1 0,0 0 1,1 1-1,-1-1 0,0 0 0,1 1 0,-1-1 1,0 0-1,1 0 0,-1 0 0,0 1 0,1-1 1,-1 0-1,1 0 0,-1 0 0,0 0 0,1 0 1,-1 0-1,1 0 0,-1 0 0,1 0 0,-1 0 1,0 0-1,1 0 0,-1 0 0,1 0 0,-1 0 1,1 0-1,-1 0 0,0 0 0,1-1 0,-1 1 1,0 0-1,1 0 0,-1-1 0,1 1 0,-1 0 1,0 0-1,0-1 0,1 1 0,-1 0 0,0-1 1,1 1-1,-1 0 0,0-1 0,0 1 0,0-1 1,1 1-1,-1 0 0,0-1 0,0 1 0,0-1 1,0 1-1,0-1 0,0 1 0,11-40-109,-9 30 117,3-10-36,0 1 0,-1-1 0,-1 0 0,-1 0 0,0 0 0,-2 0 0,0 0 0,-2 0-1,-3-20 1,3 34 73,0 0 0,0 1-1,0-1 1,-1 1 0,-5-9-1,6 24 405,5 10-265,-2-17-159,15 54 435,-14-52-409,-1 0-1,-1 0 0,1 0 0,-1 1 0,0-1 0,0 0 0,0 0 1,-3 11-1,-1-6-18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21.1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219 347 4915,'0'-285'0,"0"282"12,0-1 1,0 1-1,0-1 0,-1 1 0,1-1 1,-1 1-1,0-1 0,0 1 0,0 0 1,0-1-1,-1 1 0,-1-4 1,1 6 11,1-1 0,0 1 0,-1 0 0,1 0 0,-1 0 0,1 0 1,-1 0-1,0 0 0,1 0 0,-1 1 0,0-1 0,0 1 1,1-1-1,-1 1 0,0-1 0,0 1 0,0 0 0,1 0 1,-1 0-1,0 0 0,0 0 0,0 1 0,0-1 0,-2 1 0,-4 1 69,0 0-1,1 1 0,-1 0 1,1 0-1,0 1 0,0 0 1,0 0-1,-8 7 0,4-3 45,1 1 1,1 0-1,-1 0 0,-9 14 0,15-17-80,0 0 0,1 0 0,0 0 1,0 0-1,1 0 0,0 1 0,0-1 0,0 1 1,1-1-1,-1 8 0,1 1 101,1-1 0,0 1 0,4 23 0,-4-35-125,1 0-1,-1-1 1,1 1 0,0 0-1,0 0 1,0-1-1,0 1 1,1 0-1,-1-1 1,1 0-1,0 1 1,-1-1-1,1 0 1,0 0 0,0 0-1,1 0 1,2 3-1,3 0 94,1-1 0,-1 1 0,19 5 0,19 11 319,-43-19-405,0 0 0,-1 0 0,1 0 1,0 0-1,-1 1 0,1-1 0,-1 1 0,0-1 1,0 1-1,0 0 0,0 0 0,1 3 0,13 33 373,-11-25-205,1 1 0,1-1 0,0-1 1,12 18-1,-8-15-63,40 58 474,-46-66-525,-1 0 0,0 1 0,-1-1 0,0 1 0,0 0 0,-1-1 0,2 17 0,-1-2 230,0-1-1,9 34 0,-9-46-227,1 1 0,0-1 1,0 0-1,1 0 0,1 0 0,-1 0 0,9 9 0,11 18 466,-20-29-456,-1-1 0,1 0 0,0 0 0,1 0 0,-1-1 0,14 12 0,-18-18-102,-1 1 0,1-1 0,0 0 0,0 1 0,0-1 0,-1 0 0,1 0 0,0 1 0,0-1 0,0 0 0,0 0 0,-1 0 0,1 0 0,0 0 0,0 0 0,0 0 0,0 0 0,-1 0 0,1-1 0,0 1 0,0 0 0,0-1 0,-1 1 0,1 0 0,0-1 0,0 1 0,-1-1 0,1 1-1,0-1 1,-1 1 0,1-1 0,-1 1 0,1-1 0,-1 0 0,1 1 0,-1-1 0,1 0 0,-1 0 0,1-1 0,14-33-266,-15 34 263,8-29-245,-1 0 1,-1 0 0,2-49 0,-6-96-474,-3 128 493,0 27 15,-1 1 1,-9-33 0,3 12-3,5 30 180,0-1-1,0 1 1,-1 0 0,-7-12 0,7 15 5,1 0 0,0 0 0,0-1 0,0 1 0,1-1 0,0 0 0,0 0 0,1 0 1,-1-10-1,4 3-75,0 0 0,5-19 0,-5 25 71,0 1-1,0-1 1,0 1-1,-1-1 1,0 0 0,-1 0-1,0 1 1,-1-1-1,1 0 1,-2 1-1,-1-11 1,2 18 39,1-1 1,-1 1-1,1-1 1,-1 1-1,0 0 0,1-1 1,-1 1-1,0 0 1,0 0-1,0 0 0,0-1 1,0 1-1,0 0 1,0 0-1,0 1 1,0-1-1,-1 0 0,1 0 1,-3-1-1,3 2 5,-1 0-1,1 0 1,0 0-1,-1 0 1,1 0-1,0 0 1,-1 0-1,1 0 1,0 1-1,-1-1 1,1 1-1,0-1 1,-1 1-1,1-1 1,0 1-1,0 0 1,-2 0-1,-2 4 35,-1-1 1,1 1-1,0 0 0,0 1 1,1-1-1,-8 12 0,-2 9 114,2 0 0,0 1 0,-9 33-1,3-9 101,17-48-240,0 1 1,0-1-1,0 0 0,1 0 0,-1 1 0,1-1 1,0 0-1,0 1 0,0-1 0,1 0 0,-1 0 1,1 1-1,-1-1 0,1 0 0,0 0 0,1 0 0,-1 0 1,0 0-1,1 0 0,-1 0 0,1 0 0,4 4 1,-1-2 19,-1 0 0,1 0 1,0-1-1,1 0 1,-1 0-1,1 0 1,-1 0-1,1-1 0,0 0 1,9 3-1,11 2 105,-18-6-90,1 0 0,-1 1 0,0 0 0,0 1 0,0-1 0,-1 1 0,1 1 0,-1 0 0,0 0 0,0 0 0,8 9-1,-6-4 52,-1 0-1,1 1 1,-2 0-1,0 0 0,0 1 1,7 16-1,-15-25-47,-5-7-124,-6-8-76,7 3 77,0 0 0,1 0 1,1-1-1,-1 0 0,1 0 1,1 0-1,0 0 0,-1-17 1,2 17-7,0-1 0,-1 1 0,0 0-1,0 0 1,-2 0 0,1 0 0,-1 0 0,-8-14 0,8 18 79,0 0-1,0 0 0,-1 1 0,0-1 1,0 1-1,0 0 0,0 1 0,-11-8 0,13 11 5,1 0 0,0 0 0,-1 0 0,1 0 0,0 1 0,-1-1-1,1 1 1,-1-1 0,1 1 0,-1 0 0,1 0 0,-1 0 0,1 1-1,-1-1 1,1 0 0,-1 1 0,1-1 0,-1 1 0,1 0 0,0 0 0,-1 0-1,1 0 1,0 1 0,0-1 0,0 0 0,0 1 0,-4 3 0,-4 5 66,0 0 1,-15 21-1,19-22-27,-1 0 1,-1 0-1,0-1 0,0 0 0,-14 10 0,22-17-52,0-1 0,-1 0 0,1 1-1,-1-1 1,1 0 0,-1 1 0,1-1 0,-1 0 0,1 1 0,-1-1-1,1 0 1,-1 0 0,1 0 0,-1 1 0,1-1 0,-1 0 0,1 0-1,-1 0 1,1 0 0,-1 0 0,0 0 0,1 0 0,-1 0 0,1 0 0,-1 0-1,1-1 1,-1 1 0,1 0 0,-1 0 0,1 0 0,-1-1 0,1 1-1,-1 0 1,1-1 0,-1 1 0,1 0 0,0-1 0,-1 1 0,1 0-1,-1-1 1,1 1 0,0-1 0,-1 1 0,1-1 0,0 1 0,0-1-1,-1 1 1,1-1 0,0 1 0,0-1 0,0 0 0,-3-31-222,3 28 215,0-15-14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25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194 211 4915,'-1'-10'0,"-1"0"0,0 0 0,0-1 0,-1 1 0,0 1 0,-6-11 0,1-3 0,4 14 65,0 0-1,0 0 1,0 1 0,-1 0-1,0 0 1,-1 0-1,-9-11 1,13 16-31,-1 1-1,1-1 1,-1 1-1,0 0 1,0 0 0,0 0-1,0 0 1,0 0-1,0 1 1,0-1-1,-1 1 1,1 0 0,-1 0-1,1 0 1,-1 0-1,1 1 1,-1-1 0,1 1-1,-1 0 1,1 0-1,-1 0 1,1 1-1,-5 0 1,6 0-13,0-1 0,1 1 1,-1 0-1,1-1 0,-1 1 0,1 0 0,-1 0 1,1 0-1,0 0 0,0 0 0,-1 1 1,1-1-1,0 0 0,0 0 0,0 1 0,0-1 1,-1 3-1,0 0 23,1 0 0,-1 0-1,1 0 1,0 0 0,0 1 0,-1 7 0,2-2 49,0-1 1,0 1-1,0 0 0,2 0 1,2 14-1,-1-15 14,1-1 0,0 1 0,1-1 0,0 0 0,0 0 0,1 0 0,0-1 0,0 0 0,10 9 0,-5-5 135,-1 1 0,12 16 1,64 126 1486,-81-147-1636,0-1-1,0 1 1,1-1 0,0-1 0,0 1 0,0-1 0,13 8 0,-11-8 33,0 1 0,0 0 1,0 1-1,-1 0 1,7 8-1,-3 0 100,-2 1 1,9 18-1,-10-19-7,0 0 0,14 19-1,-22-33-211,0-1 0,0 0 0,0 1-1,1-1 1,-1 0 0,0 1 0,0-1-1,1 0 1,-1 1 0,0-1 0,0 0-1,1 1 1,-1-1 0,0 0 0,1 0-1,-1 0 1,0 1 0,1-1-1,-1 0 1,0 0 0,1 0 0,-1 0-1,1 0 1,-1 1 0,0-1 0,1 0-1,-1 0 1,1 0 0,-1 0 0,0 0-1,1 0 1,-1 0 0,1-1 0,-1 1-1,0 0 1,1 0 0,-1 0 0,0 0-1,1 0 1,-1-1 0,0 1 0,1 0-1,-1 0 1,0 0 0,1-1-1,-1 1 1,0 0 0,1-1 0,-1 1-1,0 0 1,0-1 0,0 1 0,1 0-1,-1-1 1,0 1 0,0 0 0,0-1-1,0 1 1,0 0 0,1-1 0,-1 1-1,0-1 1,0 1 0,0 0 0,0-1-1,5-30-120,-4 12 29,0 0 1,-1 0-1,-1 0 1,-1 0 0,0 0-1,-2 0 1,0 1-1,-1 0 1,-12-30 0,12 41 131,0 1 0,-1 0 0,1 0 0,-1 0 0,-1 0 0,1 1-1,-1 0 1,-13-8 0,-18-14-164,28 18 99,0-1 0,1-1 1,-9-13-1,13 17 54,-4-5-20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34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1631 2953 4915,'0'-78'0,"18"-474"0,-11 507 0,24-82 0,-21 93 0,-1-1 0,-2 0 0,-1 0 0,1-38 0,-7 61 0,0 1 0,-1-1 0,-1 0 0,0 1 0,0-1 0,-1 1 0,0-1 0,-1 1 0,-8-16 0,4 11-1,2-1-1,0 0 0,1 0 1,1 0-1,-4-29 1,2-85 54,5 68 143,21 249 1980,-2-42-946,-8 307 1440,-11-315-1525,0-109-740,-9 44 1,1 3 269,-4 32 50,6-67-119,-1 70 0,19-160-854,12-97-623,17-134-194,-30 200 689,2-47-315,-7 65 151,16-82 0,-5 47 201,-14 83 252,0 1 0,-2-1 0,1 1 0,-2-1-1,0 1 1,-1-1 0,-1 1 0,-4-16-1,-41-201-1257,40 152 728,6-130-1,3 144 658,1 100 393,8 47 0,3 30 170,-13 158 1246,-1-208-1339,2-111-670,1 27 68,-2 0 1,-1 0 0,0 1-1,-9-44 1,5 47-32,-2-33 1,6 38 67,-1 1-1,0 0 1,-1 0 0,0 0-1,-8-19 1,-7-8-169,3-1-1,-16-65 1,26 82 120,1 1 1,2-1-1,1 0 1,0 0-1,5-35 1,25-116-457,-20 142 426,14-37 1,8-24-113,12-45-222,20-34-332,-63 172 800,79-209-439,-78 207 742,-1 5-48,-3 12 141,-6 22 150,-110 350 1610,89-305-1490,26-70-506,-1-1 1,0 0 0,-1 0 0,-13 17 0,-7 11 228,-21 62 429,31-65-459,13-26-220,0 1 1,0-1-1,1 1 1,0 0-1,0 11 1,-3 16 252,-58 248 1622,62-281-1985,-18 61 304,12-44-49,1 0 0,1 0 0,0 0 0,0 24 0,-51 434 3804,31-309-3320,-33 184-768,58-354 0,-1 0-1,1 0 1,0 0 0,0 1 0,0-1-1,0 0 1,0 0 0,0 0 0,0 0-1,0 0 1,0 1 0,0-1 0,-1 0-1,1 0 1,0 0 0,0 0 0,0 0-1,0 1 1,0-1 0,0 0-1,0 0 1,0 0 0,0 0 0,0 1-1,0-1 1,0 0 0,1 0 0,-1 0-1,0 0 1,0 1 0,0-1 0,0 0-1,0 0 1,0 0 0,0 0 0,0 0-1,0 0 1,1 1 0,-1-1 0,0 0-1,0 0 1,0 0 0,0 0 0,0 0-1,0 0 1,1 0 0,-1 0 0,0 0-1,0 0 1,0 0 0,0 0-1,1 1 1,-1-1 0,0 0 0,0 0-1,0 0 1,0 0 0,0 0 0,1 0-1,-1-1 1,0 1 0,0 0 0,0 0-1,0 0 1,1 0 0,-1 0 0,0 0-1,14-13-48,12-22-127,-16 19 0,-1-1-1,0 0 1,-1 0-1,0-1 1,-2 0-1,0-1 1,-1 0-1,-1 1 0,-1-1 1,0-1-1,-2 1 1,0-25-1,-2 15-47,-3-90-666,2 104 759,0-1 0,-1 1 0,-1 0 0,0 0 1,-10-22-1,13 36 136,1-1 0,-1 1 0,0-1 0,0 1 0,0-1 0,0 1 0,0-1 0,0 1 0,0 0 0,0 0 0,-1 0 0,1 0 0,0 0 0,-1 0 0,1 0 0,-1 0 0,1 0 0,-1 1-1,0-1 1,-2 0 0,2 0 6,-1 1-1,0 0 0,1 0 1,-1 0-1,0 1 0,1-1 1,-1 1-1,0-1 0,1 1 1,-1 0-1,1 0 0,-3 1 1,-5 3 42,1 1 0,0 0 0,0 0 1,0 1-1,-12 12 0,-21 28 313,-67 95-1,68-85-162,-160 224 759,13 9-1,-177 366 1,262-435-932,-128 397 0,225-598-30,3-10 0,0-1 0,0 1 0,1 0 0,0-1 0,1 1 0,0 13 0,0-23 0,1 1 0,0-1 0,0 1 0,0 0 0,0-1 0,0 1 0,0-1 0,0 1 0,0 0 0,0-1 0,0 1 0,0-1 0,1 1 0,-1-1 0,0 1 0,0 0 0,1-1 0,-1 1 0,0-1 0,0 1 0,1-1 0,-1 1 0,1-1 0,-1 0 0,0 1 0,1-1 0,-1 1 0,1-1 0,-1 0 0,1 1 0,-1-1 0,1 0 0,-1 1 0,1-1 0,0 0 0,-1 0 0,1 0 0,-1 0 0,1 0 0,-1 1 0,1-1 0,0 0 0,-1 0 0,1 0 0,-1-1 0,1 1 0,0 0 0,-1 0 0,1 0 0,-1 0 0,1 0 0,-1-1 0,1 1 0,0 0 0,-1-1 0,1 1 0,-1 0 0,1-1 0,0 0 0,5-3 0,1-1 0,-1 0 0,9-10 0,-7 8 0,-3 3-49,0-1 0,0 0 0,0-1 0,-1 1 0,0-1 0,0 0 0,0 0 0,0 0 0,-1 0 0,0-1 0,-1 1 0,1-1 0,-1 0 0,-1 0 0,1 0 0,-1 0 0,0 0 0,0-8 0,5-66-971,22-179-1161,28 9 331,11-66-44,-64 285 1478,-2 1 0,-1 0-1,-2 0 1,-1 0 0,-9-43 0,-3-27-396,11 63 562,-34-246-1495,30 247 1715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48.3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0 185 4915,'0'6'110,"1"0"1,0 1-1,0-1 0,0 0 1,1 0-1,0-1 1,0 1-1,5 10 0,30 42 492,-4-5 40,-29-45-533,-2-4-47,0-1-1,-1 1 1,1-1 0,0 0-1,1 1 1,4 4 0,-7-8-59,0 0 0,1 0 1,-1 0-1,0 1 0,0-1 0,0 0 0,1 0 1,-1 0-1,0 0 0,0 0 0,1-1 1,-1 1-1,0 0 0,0 0 0,1 0 0,-1 0 1,0 0-1,0 0 0,0 0 0,1 0 0,-1 0 1,0-1-1,0 1 0,0 0 0,1 0 0,-1 0 1,0 0-1,0-1 0,0 1 0,0 0 1,0 0-1,1 0 0,-1-1 0,0 1 0,0 0 1,0 0-1,0 0 0,0-1 0,0 1 0,0 0 1,0 0-1,0-1 0,0 1 0,0 0 1,0 0-1,0-1 0,0 1 0,0 0 0,0 0 1,0-1-1,2-14-48,-2 15 47,0-198-248,-2 88 107,2 101 119,-2 0-1,1 0 0,-5-15 0,2 8 488,8 35-218,0 0-1,2 0 1,8 20-1,-5-17-68,7 35 0,8 84 756,-18-103-628,5 20 163,-6-41-417,2 3 511,-7-21-557,1 0-1,0 0 1,-1-1-1,1 1 1,-1 0 0,0 0-1,0-1 1,1 1-1,-1 0 1,0-1 0,0 1-1,0-1 1,0 1-1,0 0 1,-1-3 0,0-404-944,1 695 2436,0-281-1445,0 0-1,0 0 0,1 0 0,2 11 0,-3-17-46,0 0-1,0 0 1,0 0-1,0 1 1,0-1-1,0 0 1,1 0-1,-1 1 1,0-1-1,0 0 1,0 0-1,0 0 1,0 1-1,0-1 1,1 0-1,-1 0 1,0 0-1,0 0 1,0 1-1,0-1 1,1 0-1,-1 0 1,0 0-1,0 0 1,0 0-1,1 0 1,-1 0-1,0 0 1,0 0-1,1 1 1,-1-1-1,0 0 1,0 0-1,0 0 1,1 0-1,-1 0 1,0 0-1,8-8 127,4-13-154,-8 9-36,0-1 0,-1 0 0,0 1 0,-1-1 0,-1-1 0,0 1 0,-2-23-1,3-21-141,2 41 149,-4 16 52,0-1 1,0 1-1,0 0 0,1 0 0,-1 0 0,0 0 0,0 0 0,0 0 0,0 0 0,1 0 1,-1 0-1,0 0 0,0 0 0,0 0 0,0 0 0,1 0 0,-1 0 0,0 0 1,0 0-1,0 0 0,0 0 0,1 0 0,-1 0 0,0 1 0,0-1 0,0 0 1,0 0-1,1 0 0,-1 0 0,0 0 0,0 0 0,0 1 0,0-1 0,0 0 0,0 0 1,0 0-1,1 0 0,-1 0 0,0 1 0,0-1 0,0 0 0,0 0 0,1 3 27,1 1 0,-1-1 0,1 0 0,-1 0 0,0 1 0,-1-1 0,1 4 0,5 28 255,13 47-1,1 3 167,-17-61-275,-3-23-160,-3-5-37,-10-39-270,3 3 245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4:56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4 284 4915,'-1'53'889,"-1"-32"-694,2 0 0,0 0-1,1 1 1,1-2-1,8 34 1,-5-42-60,0-1 1,1 0-1,0 0 0,0 0 0,2-1 1,-1 0-1,1 0 0,16 14 0,8 11 313,-27-28-338,0 1 0,0 0-1,0 0 1,-1 0 0,0 1 0,-1 0 0,0-1 0,0 1 0,-1 0 0,1 14 0,1 10 280,-1 49-1,-3-77-352,-1 52 361,-1-24-5,4 38 0,-1-61-285,0-1 1,1 1 0,0-1 0,1 0-1,0 0 1,0 0 0,1 0-1,7 13 1,-11-22-95,0 1-1,1-1 1,-1 0-1,0 1 1,0-1-1,1 0 1,-1 1 0,0-1-1,1 0 1,-1 1-1,0-1 1,1 0-1,-1 1 1,0-1-1,1 0 1,-1 0 0,1 1-1,-1-1 1,1 0-1,-1 0 1,0 0-1,1 0 1,-1 0-1,1 0 1,-1 0 0,1 0-1,-1 0 1,1 0-1,0 0 1,11-9 68,5-23-278,-11 15 87,-1-1 1,-1 0-1,0-1 0,2-34 0,-5-79-310,-2 88 278,-15-190-672,8 159 497,5 42 171,-1 1 0,-10-44 0,11 74 368,2 11-30,-1 15 108,22 493 2337,1-314-1584,-15-93-544,-2-35-123,-3-64-297,0 0-1,1 0 1,1 0-1,0 0 1,0 0-1,7 13 0,-10-23-81,0-1-1,0 1 1,1-1 0,-1 1-1,0-1 1,0 1-1,1-1 1,-1 0-1,1 1 1,-1-1-1,0 1 1,1-1-1,-1 0 1,1 1-1,-1-1 1,0 0-1,1 1 1,-1-1-1,1 0 1,-1 0-1,1 1 1,0-1-1,-1 0 1,1 0-1,-1 0 1,1 0-1,-1 0 1,1 0-1,0 0 1,0 0-11,0-1 1,0 1-1,0-1 1,0 1 0,0-1-1,0 0 1,0 0-1,0 1 1,-1-1-1,1 0 1,0 0-1,-1 0 1,1 0-1,0-1 1,14-35-262,28-181-945,-35 140 399,-6-155 0,-3 122 272,0-272-1305,0 350 1533,-13-62 0,5 39 29,7 41 183,0 0 1,-2 1-1,0 0 0,0-1 0,-10-18 0,14 32 107,0 1 0,-1-1 0,1 1 1,0-1-1,0 1 0,-1-1 0,1 1 0,0-1 0,-1 1 0,1-1 1,0 1-1,-1-1 0,1 1 0,-1 0 0,1-1 0,0 1 0,-1 0 0,1-1 1,-1 1-1,1 0 0,-1 0 0,0-1 0,1 1 0,-1 0 0,1 0 1,-1 0-1,1 0 0,-1 0 0,0 0 0,0 0 0,0 0 6,0 1 0,0-1-1,0 1 1,0 0 0,0-1 0,0 1-1,0 0 1,0 0 0,0 0 0,1 0-1,-1 0 1,0 0 0,1 0 0,-1 1-1,-19 44 320,18-40-273,-6 15 98,1 0 0,1 1 1,1 0-1,1 0 1,1 0-1,1 0 0,0 1 1,2-1-1,1 0 0,5 35 1,14 89 634,-9-58-285,-9-71-436,3 22 257,1 1 1,1-1-1,3 0 0,24 64 1,-22-80-103,0-1 0,16 22 0,5 7 180,-25-36-276,0 1-1,-2 0 0,0 1 1,0 0-1,-2 0 0,0 0 1,-1 0-1,-1 0 1,0 1-1,-2 32 0,-2-20 72,-1-1-1,-2 0 0,0 0 1,-2-1-1,-18 47 0,5-36 77,15-30-141,0 1-1,1-1 1,-7 20 0,-2 17 371,-29 69 0,37-103-388,1 1 0,0-1 0,1 1-1,0 0 1,-1 25 0,5 67 473,1-78-411,-2 0-1,0 0 0,-9 50 0,1-21-181,2 1-1,2 0 1,6 88-1,0-40 0,-2 415 0,2-482 0,2-1 0,13 60 0,-8-53 0,5 59 0,-2 32 0,1 79 0,-17-30 0,1-142 0,-3 0 0,-13 56 0,10-57 0,-6 70 0,8-45 0,-25 371 0,33 20 0,-3-420 0,-2-1 0,-14 64 0,-4 32 0,19-102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5:04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0 569 4915,'0'-5'23,"1"0"0,-1 0 0,1 0 0,0 1 0,0-1 0,1 0 0,-1 0 1,1 0-1,5-8 0,1 0 145,1 1 1,10-12-1,-17 21-160,-1 1 12,0 1 0,0 0 1,0 0-1,0-1 0,0 1 1,0 0-1,1 0 0,-1 0 0,0 0 1,1 1-1,-1-1 0,0 0 1,1 0-1,-1 1 0,1-1 1,-1 1-1,1-1 0,-1 1 0,3 0 1,-2 0-1,-1 0 1,0 0 0,1 1-1,-1-1 1,1 1-1,-1-1 1,0 1 0,0 0-1,1 0 1,-1-1-1,0 1 1,0 0 0,0 0-1,0 0 1,0 0-1,0 0 1,1 2 0,4 6 97,0 0 0,-1 1 1,0 0-1,5 17 1,-4-12 10,-2-7-35,-1 1 0,0 0 0,0 0 1,1 11-1,-3-17-59,-1 0 1,0 0-1,0 1 1,0-1-1,0 0 1,-1 1-1,1-1 1,-1 0-1,0 0 1,0 1-1,0-1 0,0 0 1,0 0-1,-1 0 1,-2 3-1,-2 3 91,-1 0 0,1 1 0,1 0 0,0 0 0,0 0 0,1 0-1,0 1 1,1 0 0,0 0 0,-2 15 0,4-1 35,1-17-64,-1 0-1,1 0 1,-4 14 0,-1-14 192,1-12-156,-1-14-169,3-15-52,1 1 1,1-1-1,2 0 1,1 1 0,8-36-1,-10 59 66,3-50-122,-5 46 102,2 1 1,0-1-1,5-24 1,-1 27 225,1 15-33,2 23 73,-6-20-149,16 54 333,-17-57-369,0 1 0,-1-1 0,1 0 0,-1 1 0,0-1 0,0 0 0,-1 1 0,1-1 0,-4 10 0,4-14-26,0 0-1,0 0 0,-1 0 0,1 0 0,-1 0 0,1 0 0,-1 0 0,1 0 0,-1 0 0,0-1 0,1 1 0,-1 0 0,0 0 0,0 0 0,0-1 0,0 1 0,1-1 0,-1 1 0,0 0 0,0-1 0,0 1 0,0-1 0,0 0 0,0 1 0,0-1 0,-1 0 0,1 0 0,-1 0 0,0 0 5,-1 0 0,1-1 0,-1 1 1,1-1-1,-1 0 0,1 0 0,0 0 0,-1 0 0,1 0 0,0 0 1,-4-4-1,0 1-4,0-1 1,1 0 0,0 0-1,0 0 1,0-1 0,1 0-1,-1 0 1,-3-7 0,5 3-55,0 0 1,0 0-1,1 0 1,0 0-1,1-1 1,0 1-1,1 0 1,1-13-1,14-85-260,-12 89 235,4-57-168,-6 52 96,7-39 0,-6 56 147,0-1 0,0 1 1,0 0-1,1 0 0,0 0 0,1 0 0,-1 1 0,1-1 0,7-7 0,-8 9-10,1 0 0,-2 0 0,1 0 0,0 0-1,-1 0 1,0-1 0,3-10 0,5-14-68,-10 30 77,0-1 0,0 1-1,0-1 1,1 1-1,-1-1 1,0 1 0,0-1-1,1 1 1,-1 0 0,0-1-1,1 1 1,-1-1-1,0 1 1,1 0 0,-1-1-1,0 1 1,1 0 0,-1-1-1,1 1 1,-1 0-1,1 0 1,-1-1 0,1 1-1,-1 0 1,1 0 0,-1 0-1,1 0 1,-1 0-1,1-1 1,-1 1 0,1 0-1,0 0 1,0 1 8,0 0-1,0-1 1,0 1 0,1 0 0,-1-1 0,0 1-1,0 0 1,-1 0 0,1 0 0,0 0-1,0 0 1,1 2 0,2 3 74,0 0 1,-1 1-1,5 12 1,3 18 259,-1 1 1,-3 1-1,6 72 1,-10 121 519,-4-188-627,-1-24-65,-1 1 1,0 0-1,-2-1 1,-1 0 0,-16 39-1,-4 15 302,-1 37 185,11-54-313,12-41-332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38.25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191 4,'-61'-1,"32"-1,1 2,-42 4,70-4,0 0,0 0,0 1,0-1,0 0,0 0,0 0,0 0,0 0,0 0,0 0,0 0,0 0,0 0,0 0,1 1,-1-1,0 0,0 0,0 0,0 0,0 0,0 0,0 0,0 0,0 0,0 0,-1 1,1-1,0 0,0 0,0 0,0 0,0 0,0 0,0 0,0 0,0 0,0 0,0 0,0 1,0-1,0 0,0 0,0 0,0 0,-1 0,1 0,0 0,0 0,0 0,0 0,0 0,0 0,0 0,0 0,0 0,0 0,-1 0,1 0,0 0,0 0,0 0,0 0,11 5,17 4,17-3,1-3,63-1,23 0,18 21,-89-12,289 58,205 30,-544-97,-5-1,1 0,-1 0,1-1,0 0,0 0,-1-1,9-1,-15 2,1 0,-1 0,0 0,1 0,-1-1,0 1,1 0,-1 0,0 0,1 0,-1-1,0 1,1 0,-1-1,0 1,0 0,1 0,-1-1,0 1,0 0,0-1,0 1,1 0,-1-1,0 1,0-1,0 1,0 0,0-1,0 1,0 0,0-1,0 1,0-1,0 1,0 0,0-1,0 1,0 0,0-1,-1 1,1 0,0-1,0 1,0 0,-1-1,1 1,0 0,0-1,-1 1,1 0,0 0,-1-1,-14-13,-2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5:21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761 96 4915,'-122'333'5354,"17"-52"-2648,32-58-398,-79 401 0,149-605-2240,1-15-27,1 1 1,0 0 0,0 0 0,1 0 0,-1 0 0,1 0 0,0 0 0,0 0 0,1 0 0,0 0 0,1 8 0,-1-12-38,-1-1 0,0 0-1,0 0 1,0 1 0,1-1-1,-1 0 1,0 0 0,1 1-1,-1-1 1,0 0 0,0 0-1,1 0 1,-1 1 0,0-1-1,1 0 1,-1 0 0,0 0-1,1 0 1,-1 0 0,0 0-1,1 0 1,-1 0 0,0 0-1,1 0 1,-1 0 0,1 0-1,-1 0 1,0 0 0,1 0-1,-1 0 1,0 0 0,1 0-1,-1 0 1,0-1 0,1 1-1,-1 0 1,0 0 0,0 0-1,1-1 1,-1 1 0,0 0-1,0 0 1,1-1 0,-1 1 0,0 0-1,1-1 1,12-15-194,-13 16 184,23-34-267,-3-1 0,-1 0-1,-1-2 1,-2 0 0,16-56 0,-20 47-75,-3 0 0,-1 0 0,2-54 0,-6-142-1079,-4 213 1238,-8-114-1056,-31-177 1,39 317 1250,-1 0-1,1 0 1,-1 1-1,1-1 0,-1 0 1,0 1-1,0-1 1,-1 0-1,1 1 1,0 0-1,-1-1 1,1 1-1,-1 0 1,0 0-1,0 0 1,0 0-1,0 0 1,-4-3-1,3 4 27,0-1-1,0 1 1,0 0 0,0 0-1,0 1 1,0-1-1,0 1 1,-1-1 0,1 1-1,0 0 1,0 0-1,-1 0 1,1 1 0,0-1-1,0 1 1,-4 1-1,-7 3 126,0 0 0,1 2-1,0-1 1,0 2 0,-22 16-1,16-11 17,-1 2 31,1 0 1,0 2 0,-27 31-1,-43 63 277,81-100-464,2-3 37,1 0 1,-1 1-1,1-1 0,1 1 0,0 0 0,0 0 0,1 1 0,0-1 0,1 1 0,0-1 1,0 1-1,1 0 0,0 0 0,1 0 0,0 0 0,1 0 0,0 0 0,0-1 0,1 1 0,0 0 1,1-1-1,0 1 0,4 8 0,36 65 483,-28-56-297,-2 0 0,0 1 0,-2 0 0,9 31 0,2 47 728,-5 0 0,5 148 0,-20 220 1172,-4-276-1483,2-108-650,4-189-1704,21-110 1,32-73-416,7-49-482,-31-84-1297,25-183 587,-43 495 2656,21-108-1014,-32 188 1518,-4 17 132,1 0-1,0 0 1,0 0 0,1 0-1,0 0 1,4-8-1,-6 13 27,0 1 1,1-1-1,-1 1 0,0-1 0,1 1 0,-1-1 0,0 1 1,1-1-1,-1 1 0,1 0 0,-1-1 0,0 1 1,1 0-1,-1 0 0,1-1 0,-1 1 0,1 0 0,-1 0 1,1-1-1,-1 1 0,1 0 0,0 0 0,-1 0 0,1 0 1,-1 0-1,1 0 0,-1 0 0,1 0 0,-1 0 1,1 0-1,-1 0 0,1 0 0,0 1 0,-1-1 0,1 0 1,-1 0-1,1 0 0,-1 1 0,1-1 0,-1 0 1,0 1-1,1-1 0,-1 0 0,1 1 0,-1-1 0,0 1 1,1-1-1,-1 1 0,0-1 0,1 0 0,-1 2 0,17 28 592,-6 3 51,-1-1 1,9 66-1,0 73 943,-12-92-985,13 110 1118,28 319 2638,30 278 369,-74-749-4593,-1-10-25,0 7 115,2 0 0,1-1 0,17 55 0,-13-68-164,1 0 0,1-1-1,0-1 1,29 33 0,-31-40-73,1-2 0,0 1 0,0-1 0,23 13 0,13 11 0,-39-26 0,-6-5 0,1 0 0,-1 0 0,0 0 0,1 0 0,-1 0 0,1-1 0,-1 1 0,1-1 0,4 2 0,-6-3-3,-1 0 0,0 0 0,0 0 0,0 0 0,1 0 0,-1 0 0,0 0 1,0 0-1,1 0 0,-1 0 0,0 0 0,0-1 0,1 1 0,-1 0 0,0 0 0,0 0 0,0 0 0,1 0 0,-1 0 1,0 0-1,0-1 0,0 1 0,0 0 0,1 0 0,-1 0 0,0-1 0,0 1 0,0 0 0,0 0 0,0 0 0,0-1 0,1 1 1,-1 0-1,0 0 0,0-1 0,0 1 0,0 0 0,0 0 0,0 0 0,0-1 0,0 1 0,0 0 0,0 0 0,0-1 1,0 1-1,-1-8-234,0-1 0,0 1 0,-1 0 1,0 1-1,0-1 0,-6-14 1,-3-10-392,-83-235-2526,-13-47 432,-42-231-356,116 385 1368,-18-239 0,42 309 1145,-2-65-210,12 148 696,0-1-1,0 1 1,1 0 0,0 0-1,0-1 1,1 1 0,0 1-1,4-9 1,-5 11 59,0 0 1,0 1-1,1-1 0,-1 0 1,1 1-1,0-1 0,0 1 1,0 0-1,0 0 0,1 0 1,-1 1-1,1-1 1,0 1-1,7-4 0,-9 6 53,-1 0 0,1-1 0,-1 1 0,1 0-1,0 0 1,-1 0 0,1 1 0,0-1 0,-1 0 0,1 1 0,-1-1-1,1 1 1,-1-1 0,1 1 0,-1 0 0,1-1 0,-1 1 0,0 0-1,1 0 1,-1 0 0,0 0 0,0 0 0,1 1 0,-1-1 0,0 0-1,0 0 1,1 3 0,3 4 192,0 0 1,-1 1-1,6 12 0,-10-19-197,30 76 1471,34 144-1,-2 91 254,58 383 2586,-114-657-4137,-7-31 700,-97-462-4119,93 428 3099,-10-78-573,-4-122 0,17-105-800,2 285 1288,1-40-272,-1 86 472,0 0 0,0-1 0,0 1 1,0 0-1,0-1 0,0 1 1,0 0-1,0-1 0,0 1 1,0-1-1,0 1 0,0 0 0,1-1 1,-1 1-1,0 0 0,0-1 1,0 1-1,0 0 0,1-1 0,-1 1 1,0 0-1,0 0 0,1-1 1,-1 1-1,0 0 0,0 0 1,1-1-1,-1 1 0,0 0 0,1 0 1,-1 0-1,1-1 0,0 2 28,0-1 0,0 1-1,0-1 1,0 1-1,-1-1 1,1 1 0,0-1-1,0 1 1,-1 0 0,1 0-1,0-1 1,-1 1 0,1 0-1,0 1 1,15 23 348,-2 1 0,0 0-1,-2 1 1,11 35 0,-6-18-15,140 431 2007,-31 13-412,-117-453-1781,3 8 65,-2 1 0,-2 0-1,-2 1 1,1 58 0,-9-92-111,0-9-27,-6-21-364,-11-65-962,-10-117 1,12 62 328,-66-513-2458,75 413 1977,12 243 1170,2 17 600,63 298 1941,-13-47-1005,-4-39-306,46 175 688,-85-346-1422,2 6 34,-15-68-313,0 1 1,0-1 0,0 0-1,0 1 1,0-1-1,0 1 1,0-1 0,0 0-1,1 1 1,-1-1 0,0 0-1,0 1 1,0-1-1,0 0 1,1 0 0,-1 1-1,0-1 1,0 0 0,1 0-1,-1 1 1,0-1-1,0 0 1,1 0 0,-1 1-1,0-1 1,1 0-1,-1 0 1,0 0 0,1 0-1,3-9 53,-1-22-375,-4-23-578,-13-90 1,-21-53-315,27 156 970,-4-21-70,-108-543-2510,85 429 1974,32 160 660,1 0 1,-1-29 0,3 45 185,0-1-1,0 1 1,0 0 0,0-1 0,0 1 0,0 0 0,0-1 0,0 1-1,0 0 1,0-1 0,0 1 0,0 0 0,0-1 0,0 1 0,0 0-1,0-1 1,0 1 0,0 0 0,1-1 0,-1 1 0,0 0 0,0-1-1,0 1 1,1 0 0,-1-1 0,0 1 0,0 0 0,1 0 0,-1-1-1,0 1 1,1 0 0,8 8 370,10 25 278,11 29 164,-2 1 0,18 69 0,29 141 580,-62-224-1176,32 117 495,61 288 686,-103-427-1115,-3 56 1,0-47 308,-3-174-2151,1 11-31,-27-186 1,-9 119 207,-9 2 1,-114-296 0,104 325 299,42 102 705,10 35 239,4 15 270,5 12 214,11 19 253,43 91 1135,71 185 0,-91-202-1142,37 103 218,-60-146-221,19 103-1,-24-40 480,-6 147 1,-5-183-407,1-140-1189,-22-590-3644,8 542 3426,-29-119 0,22 110 57,11 61 371,4 5-24,4 32 266,2 19 186,1 8 147,3 21 46,2-1-1,1 0 1,11 29 0,3 10 65,-2 4-17,-4 1 0,-3 0 0,-3 1 0,-3 1 0,-3 77 0,-6 224 1688,3-324-1811,2-73-613,7-43 1,-1 15 48,18-343-1457,-21 276 1473,11-28-409,-11 108 529,18-88-536,-12 168 1355,9 65 349,11 169-1,-23 112 491,-8-212-369,-4-247-1911,-4 0 1,-27-113-1,24 134 558,-9-53-154,-29-122-294,46 215 642,-1-1-1,-1 1 1,0 0 0,0 0-1,-1 0 1,0 0 0,-1 1-1,0 1 1,-1-1 0,-17-16-1,6 10 4,0 1 1,-1 1-1,-1 1 0,-32-15 0,30 16-65,-11-6 76,0 2 1,-41-13-1,63 25 113,0 1 0,0 1 0,-1 0 0,1 0 0,0 1 0,0 1 0,-1 0 0,1 0 0,0 2 0,-22 4 0,3 0 238,0 0 0,-59 2 0,-66-9 440,63-1-282,25 3-63,29 0-203,0-1 0,0-2 0,-47-8 0,80 9-186,0-1 1,1 0-1,-1 1 1,1-2-1,-1 1 1,1-1-1,0 1 0,0-2 1,0 1-1,1 0 1,-7-7-1,3 1-40,0 0-1,1-1 1,0 0-1,-8-15 1,3 7-80,-2 0 1,0 0-1,-1 2 0,-28-25 1,8 7 222,-7 4 111,31 21-205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9:42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19:47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0 652 4915,'0'665'5407,"2"-638"-5063,1 1 1,1-1 0,8 27 0,5 40 555,-8 128 611,-9-206-1233,3-90-944,15-91 0,-1 23 107,-9-107-335,-4 84 444,3 84-146,20-91 1,-24 157 549,18-85-334,-9 46 25,8-75 1,-19 112 254,-1 0 0,-1 1 0,-1-1 0,-4-19 0,-19-67-293,16 74 256,9 26 143,-1 1 1,0 0-1,1 0 0,-1 0 0,0-1 1,0 1-1,-1 0 0,1 0 0,-2-2 0,3 4 1,-1 0 0,1 0 0,0-1 0,0 1 0,0 0-1,0 0 1,-1 0 0,1 0 0,0 0 0,0 0 0,0 0-1,0 0 1,-1 0 0,1-1 0,0 1 0,0 0 0,0 0-1,-1 0 1,1 0 0,0 0 0,0 0 0,0 0-1,-1 0 1,1 0 0,0 1 0,0-1 0,0 0 0,-1 0-1,1 0 1,0 0 0,0 0 0,0 0 0,0 0 0,-1 0-1,1 0 1,0 1 0,-6 13 191,2 22 91,1 1 1,1 0-1,5 45 1,0-2 228,-2-7-43,-3 88 573,0-149-910,0 0-1,-1 0 0,-1 0 1,-8 20-1,7-21-23,1 0 0,0 0 0,1 0 0,0 1 0,-2 17 0,5 0 167,2 1 0,0 0 0,11 43 0,-5-24 29,-8-47-290,0 0-1,1 0 0,-1 0 0,1 0 0,-1 0 1,1-1-1,-1 1 0,1 0 0,0 0 1,0 0-1,0-1 0,0 1 0,0 0 0,1-1 1,-1 1-1,0-1 0,1 0 0,-1 1 1,1-1-1,-1 0 0,1 0 0,-1 0 0,1 0 1,0 0-1,0 0 0,2 0 0,-2-1-11,0 1 0,1-1-1,-1 0 1,0 0 0,1-1-1,-1 1 1,0 0 0,0-1-1,1 1 1,-1-1-1,0 0 1,0 0 0,0 0-1,0 0 1,0 0 0,0 0-1,0-1 1,0 1 0,0 0-1,0-1 1,2-2 0,31-38-270,-30 34 268,1 0 0,0 0 0,1 1 0,-1 0 0,2 0 0,-1 1 1,1 0-1,15-9 0,-16 11-23,-1 0 0,0 0 1,0 0-1,0-1 0,0 0 1,-1 0-1,0 0 0,0-1 0,0 0 1,-1 0-1,1 0 0,-2 0 1,1-1-1,-1 1 0,0-1 0,0 0 1,0 0-1,-1 0 0,0-1 1,-1 1-1,0 0 0,1-12 0,-1 1-79,-1-1 0,-1 1 0,-1 0-1,0-1 1,-1 1 0,-1 0 0,-1 0-1,-8-18 1,9 26 50,-1 1-1,-1 0 1,1 0 0,-2 0-1,1 0 1,-12-11-1,9 10-30,0-1 0,0 0 0,-8-15 0,6 5-30,1 0 0,0-1 0,2 0 0,1-1 0,0 0 0,2 0 0,1 0 0,-3-46 0,6 53 22,0 1 0,-1 0 0,-1 0-1,0 0 1,-7-18 0,-33-70-502,30 75 454,-2-6 101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0:28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356 631 4915,'0'-5'0,"-1"-1"0,0 0 0,0 0 0,-4-10 0,-1-5 0,-5-21 0,-1 0 0,-19-43 0,21 63 0,2-1 0,0 0 0,2 0 0,1-1 0,-4-29 0,9 51 13,0 1 0,-1-1 0,1 0 0,0 0-1,0 1 1,1-1 0,-1 0 0,0 0 0,0 1 0,1-1 0,-1 0-1,1 0 1,0 1 0,-1-1 0,1 1 0,0-1 0,0 0 0,0 1 0,0 0-1,0-1 1,0 1 0,1 0 0,-1-1 0,0 1 0,1 0 0,-1 0-1,1 0 1,-1 0 0,1 0 0,-1 1 0,1-1 0,0 0 0,1 0 0,0 1 33,0 0 1,-1 0-1,1 0 0,0 0 1,0 0-1,0 1 1,-1-1-1,1 1 1,0 0-1,-1 0 1,1 0-1,0 0 1,-1 0-1,1 0 1,-1 1-1,0-1 1,1 1-1,-1 0 1,0 0-1,4 4 1,8 11 206,-1 1 0,0 0 0,-1 1 0,-1 0 0,-1 1 0,-1 0 0,12 38 0,31 156 923,-50-207-1135,2 25 397,3 59 0,-5-35-52,-2-55-364,0 0 0,0 0 0,0 0 0,0 0-1,0 0 1,0 0 0,0 0 0,0 0 0,1 0 0,-1 0 0,0 0 0,1 0 0,-1 0 0,0 0 0,1 0 0,0 0 0,-1 0 0,1 0 0,-1 0 0,2 1 0,-1-3-17,0 0 1,0 1-1,-1-1 1,1 0-1,0 1 1,-1-1-1,1 0 1,-1 0-1,1 0 1,-1 0 0,1 0-1,-1 1 1,1-1-1,-1 0 1,0 0-1,0 0 1,0 0-1,1 0 1,-1 0-1,0 0 1,0 0-1,-1-2 1,7-62-269,-3-1-1,-7-86 1,3 127 183,-1-1 0,-1 0 0,-2 1 0,-9-33 0,9 49 175,3 9 136,5 19 127,30 114 524,-13-48-572,-8-53-94,-12-32-214,0 0 0,1 1 0,-1-1 0,0 0 0,0 0 0,0 0 0,0 0 0,0 1 0,0-1 1,0 0-1,0 0 0,0 0 0,1 0 0,-1 0 0,0 0 0,0 1 0,0-1 0,0 0 0,0 0 0,1 0 1,-1 0-1,0 0 0,0 0 0,0 0 0,0 0 0,1 0 0,-1 0 0,0 0 0,0 0 0,0 0 1,0 0-1,1 0 0,-1 0 0,0 0 0,0 0 0,0 0 0,1 0 0,-1 0 0,0 0 0,0 0 0,0 0 1,0 0-1,1-1 0,3-15-71,-1-26-108,-2 1 0,-5-58 1,-8 43-44,9 41 142,0 1-1,-2-20 1,4 12-20,-1 0 0,-1 0-1,-1 0 1,0 0 0,-2 1 0,0 0 0,-11-23 0,-10-27-240,28 104 823,18 34-10,-11-44-326,-2 0 1,5 29 0,0 9 207,-6-40-90,3 41 1,6 41 345,-3-39-175,-2-18-135,-9-38 76,-5-17-238,-6-20-320,-129-474-1742,138 495 1896,1 5 27,1 0 0,-1 1 0,1-1 0,0 0 0,-1 0 0,1 0 1,0 0-1,1 0 0,-1 1 0,0-1 0,1 0 0,1-5 0,-1 8 4,-1 0-1,0-1 1,0 1 0,0 0 0,1-1 0,-1 1 0,0 0 0,0 0-1,1-1 1,-1 1 0,0 0 0,1 0 0,-1-1 0,0 1 0,1 0-1,-1 0 1,0 0 0,1 0 0,-1-1 0,0 1 0,1 0-1,-1 0 1,1 0 0,-1 0 0,0 0 0,1 0 0,-1 0 0,0 0-1,1 0 1,-1 0 0,1 0 0,1 1 8,-1 0 1,1 0-1,-1 0 0,1 0 1,-1 0-1,1 0 0,-1 0 0,0 0 1,0 1-1,1-1 0,0 3 1,25 36 287,-2 0 0,-2 2-1,20 48 1,-34-69-138,-5-12-98,-1 0-1,0 1 1,0-1 0,-1 1 0,-1 0 0,2 15 0,-5 63 323,1-40-165,0-39-166,-1 0 0,1-1 0,-1 1-1,-1-1 1,0 1 0,0-1-1,0 0 1,-1 0 0,0-1 0,-1 1-1,-8 10 1,5-6 72,1 0 0,0 1 0,-9 20 0,-4 40 488,2 0 1,-14 129 0,-9 49 740,-60 212 749,89-414-1890,-2 0 0,-21 48 0,-48 89 398,72-162-603,11-22-21,-1-1-1,0 1 1,1-1 0,-1 0 0,0 1-1,0-1 1,0 0 0,1 0 0,-1 1-1,-1-1 1,1 0 0,0 0 0,0 0-1,0 0 1,0 0 0,-1 0-1,1-1 1,-2 2 0,2-2-2,-1 0 0,1 0-1,0-1 1,0 1 0,0 0 0,0 0-1,0-1 1,0 1 0,0-1 0,0 1 0,0-1-1,0 0 1,0 1 0,0-1 0,1 0-1,-1 1 1,0-1 0,0 0 0,1 0 0,-1 0-1,0 0 1,1 0 0,-1 0 0,1 0-1,-1-1 1,-4-6-74,1-1-1,0 0 1,1 0-1,0 0 1,0 0-1,1-1 1,0 1-1,-1-16 1,3-82-655,1 68 424,1 0-242,8-39 0,2-31-474,-12 57 577,-2 0 1,-2 1 0,-3 0 0,-18-69 0,19 93 143,-2-1 0,-18-39-1,22 57 241,1-1 1,0 1-1,0-1 0,1 0 1,0 0-1,0-15 0,4-70-344,0 39 156,-3-49-272,3-92-311,1 180 717,0 0 1,2 0 0,0 0 0,8-19 0,7-20-203,34-154-682,-47 198 988,-7 12 27,1 1 1,-1 0 0,0 0 0,0 0 0,0 0 0,1 0-1,-1 0 1,0-1 0,0 1 0,1 0 0,-1 0 0,0 0-1,0 0 1,1 0 0,-1 0 0,0 0 0,0 0-1,1 0 1,-1 0 0,0 0 0,0 0 0,1 0 0,-1 0-1,0 1 1,0-1 0,1 0 0,-1 0 0,0 0 0,0 0-1,1 1 1,1 1 51,0 0 1,-1 0-1,1 0 0,-1 0 0,1 1 0,-1-1 1,0 0-1,0 1 0,1 2 0,9 26 383,-1 1-1,8 46 1,4 72 348,-15-92-505,12 102 720,-4 261-1,-17-392-693,-12 55 0,5-32-31,8-47-232,0-1-1,0 1 0,0-1 1,-1 1-1,0-1 0,-3 7 1,5-11-45,0 1 1,0-1-1,0 0 1,0 0-1,0 0 1,-1 1-1,1-1 1,0 0-1,0 0 1,0 0-1,0 1 1,-1-1-1,1 0 0,0 0 1,0 0-1,-1 0 1,1 1-1,0-1 1,0 0-1,0 0 1,-1 0-1,1 0 1,0 0-1,0 0 1,-1 0-1,1 0 1,0 0-1,-1 0 1,1 0-1,0 0 1,0 0-1,-1 0 1,1 0-1,0 0 1,0 0-1,-1 0 1,1 0-1,0 0 1,0-1-1,-1 1 0,0-1-23,0-1 0,0 1 0,0-1 0,0 1 0,1-1 0,-1 0 0,0 1 0,1-1 0,-1 0 0,1 1 0,-1-3 0,-7-45-547,3-1 0,0-79 0,2 23-18,-38-373-1713,3 211 1121,37 260 1131,-5-40-172,6 38 174,0 1 0,-1-1-1,-1 0 1,1 0-1,-2 1 1,1-1-1,-1 1 1,-1-1 0,-6-13-1,9 23 52,1 0 0,0-1 0,0 1 0,0 0 0,-1-1 0,1 1-1,0 0 1,0-1 0,-1 1 0,1 0 0,0 0 0,-1-1 0,1 1 0,0 0 0,-1 0 0,1 0 0,0-1-1,-1 1 1,1 0 0,0 0 0,-1 0 0,1 0 0,-1 0 0,1 0 0,0 0 0,-1 0 0,1 0-1,0 0 1,-1 0 0,1 0 0,-1 0 0,1 0 0,-10 11 170,-2 24 58,11-32-209,-4 26 172,0 0 1,2 0-1,1 1 0,3 51 1,0-36 38,0-35-161,0 0-1,0 0 1,1 0 0,1 0-1,0 0 1,0 0-1,1 0 1,0-1 0,0 0-1,1 0 1,1 0 0,8 11-1,2 9 208,-2 0-1,-1 1 0,15 46 1,-27-72-256,6 21 197,-2 0 0,-1 0 0,3 40 0,-1-2 140,34 170 914,0-9-107,-36-193-993,20 219 1115,-13-77-263,0-6-310,-10 304 181,-2-222-597,0-242-304,2-1 0,-1 1 0,1 0 0,2 8 0,2-1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0:48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1188 1681 13847,'0'1'0,"1"3"0,0 2 0,0 2 0,2 3 0,1 2 0,1 2 0,1 2 0,2 2 0,2 1 0,2 2 0,2 0 0,2 2 0,2 1 0,2 0 0,3 0 0,2 1 0,1-1 0,3 0 0,3-1 0,1-1 0,2-1 0,1-2 0,2-2 0,2-1 0,1-2 0,0-3 0,2-2 0,0-2 0,-1-4 0,2-2 0,-1-3 0,-1-4 0,0-2 0,-1-4 0,-2-3 0,-1-4 0,-3-2 0,-1-4 0,-2-3 0,-3-3 0,-2-3 0,-4-3 0,-2-3 0,-4-2 0,-3-3 0,-3-2 0,-4-2 0,-3-2 0,-4-2 0,-4-2 0,-3-1 0,-3-1 0,-4-1 0,-4 0 0,-2-1 0,-4-1 0,-2 1 0,-4 0 0,-2 0 0,-2 1 0,-3 1 0,-1 0 0,-2 2 0,-2 0 0,0 3 0,-2 0 0,0 3 0,0 1 0,-1 1 0,1 3 0,-1 1 0,2 3 0,1 2 0,1 1 0,1 2 0,1 3 0,2 2 0,2 1 0,2 3 0,2 1 0,2 2 0,2 2 0,2 1 0,3 2 0,2 2 0,3 1 0,1 2 0,2 0 0,3 2 0,1 1 0,3 2 0,1 0 0,1 2 0,1 0 0,2 1 0,1 1 0,0 1 0,0 1 0,1 0 0,0 2 0,0 0 0,0 1 0,-2 1 0,0 1 0,-1 1 0,-1 1 0,-2 1 0,-1 1 0,-2 2 0,-2 0 0,-2 2 0,-1 2 0,-3 1 0,-2 1 0,-2 3 0,-3 1 0,-1 2 0,-2 1 0,-3 3 0,-1 2 0,-2 2 0,-2 1 0,-2 3 0,-1 2 0,-1 2 0,-1 2 0,-1 2 0,0 2 0,0 3 0,-1 0 0,1 3 0,0 2 0,0 1 0,2 1 0,1 2 0,2 1 0,1 1 0,3 1 0,1 0 0,3 1 0,2 0 0,3-1 0,4 1 0,2-1 0,3 0 0,4-1 0,3-2 0,3-1 0,4-1 0,4-2 0,3-2 0,3-3 0,4-1 0,2-4 0,4-1 0,3-4 0,3-2 0,3-4 0,2-3 0,2-3 0,2-4 0,3-2 0,0-4 0,2-4 0,2-3 0,0-3 0,0-3 0,1-4 0,0-2 0,0-4 0,-1-2 0,0-2 0,-1-3 0,-1-3 0,-2-1 0,-1-2 0,-2-2 0,-1-1 0,-3-1 0,-1-1 0,-3 0 0,-2-1 0,-2 0 0,-2 0 0,-2 1 0,-3 0 0,-2 2 0,-1 0 0,-3 1 0,-1 2 0,-2 2 0,-2 2 0,-1 2 0,-1 2 0,-1 1 0,-1 4 0,-1 2 0,0 2 0,0 3 0,0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06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451 2003 4915,'-4'-117'0,"-24"-145"0,21 207 0,-145-792 0,58 483 0,70 293 0,-2 0 0,-72-130 0,88 188 20,10 13-14,0 0 0,0 0-1,0-1 1,0 1 0,0 0-1,0 0 1,-1 0 0,1 0-1,0 0 1,0 0 0,0 0 0,0 0-1,0 0 1,-1-1 0,1 1-1,0 0 1,0 0 0,0 0-1,0 0 1,-1 0 0,1 0-1,0 0 1,0 0 0,0 0-1,0 0 1,0 0 0,-1 0-1,1 0 1,0 1 0,0-1-1,0 0 1,0 0 0,-1 0-1,1 0 1,0 0 0,0 0-1,0 0 1,0 0 0,0 1-1,-1 0 41,0 1-1,1 0 0,0 0 1,0 0-1,-1-1 0,1 1 1,0 0-1,0 0 0,1 0 1,-1-1-1,1 5 0,12 49 861,2 0-1,31 72 0,20 70 1204,-10 107 1066,-22 5-893,-32-294-2190,42 700 3607,-36 2-541,-14-587-3158,-30 171 0,17-173 0,12-62 0,3 0 0,4 71 0,-1-374-3217,3 99 1087,19-571-5078,-5 288 4717,-3-554-485,-13 947 2981,1 19 1,0 0 0,-1 1 0,0-1 1,-1 0-1,0 1 0,0-1 0,-1 1 1,0-1-1,-4-8 0,7 49 866,44 150 461,-43-174-1275,10 34 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11.5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31.0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732 4861 4915,'-2'-2'0,"0"0"0,0-1 0,1 0 0,-1 1 0,1-1 0,0 0 0,0 1 0,0-1 0,-1-4 0,-2-5 0,-29-78 0,4-2 0,-32-187 0,-40-351 0,92 544-1,7 57 11,-2-1 1,-10-43-1,14 71 9,-1 1 0,1-1-1,-1 0 1,1 0 0,-1 1 0,0-1-1,0 0 1,0 1 0,0-1 0,0 1-1,0-1 1,0 1 0,0 0-1,-1-1 1,1 1 0,-1 0 0,1 0-1,-1 0 1,1 0 0,-4-2 0,4 3 2,0 0 1,-1 0 0,1 0-1,0 1 1,0-1 0,-1 0-1,1 0 1,0 1 0,0-1-1,0 0 1,0 1 0,0-1-1,-1 1 1,1 0 0,0-1-1,0 1 1,0 0 0,0 0-1,1-1 1,-1 1 0,0 0-1,0 0 1,0 0 0,1 0-1,-1 0 1,0 0 0,1 0-1,-1 1 1,1-1-1,0 0 1,-1 1 0,-4 11 180,0 0-1,1 1 1,0-1 0,2 0 0,-3 26 0,2 76 1296,3-68-716,-8 279 3249,-24 166-2107,-4-235-1069,17-125-45,19-131-789,0 0-1,0 0 1,0 0-1,-1 0 1,1 0 0,0 0-1,0 0 1,-1 0-1,1 0 1,-1 0 0,1 0-1,-1 0 1,1 0-1,-1 0 1,1-1 0,-1 1-1,0 0 1,1 0 0,-1-1-1,0 1 1,0 0-1,0-1 1,1 1 0,-1-1-1,0 1 1,0-1-1,0 1 1,0-1 0,0 0-1,0 1 1,0-1-1,0 0 1,0 0 0,0 0-1,0 0 1,0 0 0,0 0-1,0 0 1,0 0-1,0 0 1,0 0 0,0-1-1,-2 1 1,-2-2 83,-1 0 0,0-1 0,1 1 0,-1-1 0,1 0 0,-6-5 0,-2-1-203,1-2 0,0 0-1,0 0 1,1-1 0,-17-24-1,-38-72-466,51 81 483,15 27 79,-20-29-195,20 28 200,0 1 0,0 0 1,-1 0-1,1-1 0,0 1 0,0 0 1,-1-1-1,1 1 0,0 0 0,-1 0 1,1-1-1,-1 1 0,1 0 0,0 0 1,-1 0-1,1 0 0,-1 0 0,1 0 1,0-1-1,-1 1 0,1 0 0,-1 0 1,1 0-1,-1 1 0,0-1 8,1 1 0,-1-1 0,1 1 0,-1-1 0,1 1 0,-1 0 0,1 0 0,0-1 0,-1 1 0,1 0 0,0-1 0,0 1 0,-1 0 0,1 0 0,0-1 1,0 1-1,0 0 0,0 0 0,0 1 0,0 19 124,0 0 0,2 0 0,7 39 1,0 1 55,41 692 2278,-45 3-711,-6-549-1379,0-5-293,1 179-95,3-354-147,-3-27 151,0 0 0,0 0 0,0 0 0,0 0 0,0 0 0,0 0 0,0 0-1,0-1 1,0 1 0,0 0 0,0 0 0,0 0 0,0 0 0,0 0 0,0 0 0,0 0 0,0 0 0,0 0-1,1 0 1,-1 0 0,0-1 0,0 1 0,0 0 0,0 0 0,0 0 0,0 0 0,0 0 0,0 0 0,0 0-1,1 0 1,-1 0 0,0 0 0,0 0 0,0 0 0,0 0 0,0 0 0,0 0 0,0 0 0,0 0 0,0 0-1,1 0 1,-1 0 0,0 0 0,0 0 0,0 0 0,0 0 0,0 0 0,0 0 0,0 0 0,0 0 0,0 1-1,1-1 1,-1 0 0,7-45-894,4-543-4273,-12 419 3980,0-770-4332,1 932 5491,0 2 0,0 0 0,0 1 0,0-1 0,1 0 0,-1 0 0,4-9 0,-4 14 42,0 0-1,0-1 0,0 1 0,0 0 1,0 0-1,0-1 0,0 1 0,0 0 1,1 0-1,-1-1 0,0 1 0,0 0 0,0 0 1,0-1-1,1 1 0,-1 0 0,0 0 1,0 0-1,0 0 0,1-1 0,-1 1 1,0 0-1,0 0 0,0 0 0,1 0 1,-1 0-1,0 0 0,0-1 0,1 1 0,-1 0 1,0 0-1,1 0 0,-1 0 0,0 0 1,0 0-1,1 0 0,-1 0 0,0 0 1,0 0-1,1 0 0,-1 1 0,0-1 1,0 0-1,1 0 0,-1 0 0,0 0 1,1 0-1,7 14 330,1 15 41,-1 0 0,-2 1-1,5 47 1,-2-14 95,20 107 1237,77 246 0,8-35 14,-104-342-1517,-4-18 20,0 0 0,14 34 1,-18-51-187,0 1 1,1-1 0,-1 0 0,1 0 0,0 0 0,0 0 0,0 0-1,1-1 1,-1 1 0,1-1 0,0 0 0,-1 0 0,2 0 0,-1-1-1,0 1 1,0-1 0,6 2 0,-8-4-38,-1 1 1,0-1-1,1 0 1,-1 1-1,0-1 1,1 0-1,-1 0 1,0 0-1,1 0 1,-1 0-1,1-1 1,-1 1-1,0 0 1,1-1-1,-1 1 1,0-1-1,0 1 1,1-1-1,-1 1 1,0-1-1,0 0 1,0 0-1,0 0 1,0 1-1,0-1 1,0 0-1,0 0 1,0 0-1,0-1 1,0 1-1,-1 0 1,1 0-1,-1 0 1,1-1-1,0 1 1,-1 0-1,1-3 1,1-4-146,0 0-1,0-1 1,-1 1 0,0-17-1,-3-42-769,-3 1-1,-25-116 0,20 129 489,-66-331-1991,15 80 1142,-4 36 159,48 207 981,16 57 94,0-1 0,0 0 0,0 0 0,0 1 0,1-1 0,0 0 0,0 0 0,0 0 0,1 0 0,-1 0 0,3-8 0,1 6-79,-1-1 0,1 0 0,0 1-1,1 0 1,8-10 0,7-12-153,-1 0 0,-1-1 0,-1-1 0,-2 0 0,23-67 1,-34 81 148,0-1 0,-1 0 0,-1 0 1,0-1-1,-1 1 0,-1 0 0,-1-1 1,-1 1-1,-1 0 0,-5-23 0,-3 18 75,11 23 55,0 0-1,0-1 1,0 1 0,0 0 0,0-1 0,0 1 0,0 0 0,-1-1 0,1 1 0,0 0 0,0-1 0,0 1 0,-1 0 0,1 0 0,0-1-1,0 1 1,-1 0 0,1 0 0,0-1 0,0 1 0,-1 0 0,1 0 0,0 0 0,-1-1 0,1 1 0,0 0 0,-1 0 0,1 0 0,0 0 0,-1 0-1,1 0 1,-1 0 0,1 0 0,0 0 0,-1 0 0,1 0 0,0 0 0,-1 0 0,1 0 0,0 0 0,-1 0 0,1 0 0,0 1 0,-1-1-1,1 0 1,0 0 0,-1 0 0,1 1 0,0-1 0,-1 0 0,1 0 0,0 0 0,0 1 0,-1-1 0,1 0 0,0 1 0,0-1 0,0 0 0,0 1-1,-1-1 1,1 0 0,0 1 0,0-1 0,-2 7 141,0-1 0,0 0-1,0 1 1,1-1 0,0 1 0,1 0-1,-1 12 1,8 50 613,-6-61-665,10 61 596,3-1-1,27 80 1,61 128 1248,-73-199-1289,25 106 1,-41-140-251,-10-53 530,-3-14-677,-40-408-3191,-26-1 1164,-25-206-224,77 336 1122,14 297 840,3-25 71,-3 31-30,0-1 1,0 1-1,0 0 1,0-1-1,0 1 1,0 0 0,0 0-1,1-1 1,-1 1-1,0 0 1,0 0-1,0-1 1,1 1 0,-1 0-1,0 0 1,0 0-1,0-1 1,1 1-1,-1 0 1,0 0-1,1 0 1,-1 0 0,0 0-1,0 0 1,1-1-1,-1 1 1,0 0-1,1 0 1,-1 0 0,13 10 424,-1 5-182,-1 0 1,-1 1-1,-1 0 1,0 1-1,7 20 1,30 94 692,-10-16 389,-6 1 0,29 235-1,-44-137 73,-9-89-451,30 165 0,-30-267-624,-4-21-60,-2-16 47,-52-418-4514,20 207 2421,-23-409-2052,33 0 1592,15 450 1895,8 175 1172,3 18-342,7 31 372,160 764 6661,-99-441-5252,-51-261-1764,63 329 1311,-31 2 32,-54-145-1720,-1-214-123,-1-58-40,3-16 32,0 0 0,0 1 0,0-1 0,0 0 0,0 0 0,0 0 0,0 0 0,-1 0 0,1 0 0,0 1 0,0-1 1,0 0-1,0 0 0,0 0 0,0 0 0,-1 0 0,1 0 0,0 0 0,0 0 0,0 0 0,0 0 0,0 0 0,-1 1 1,1-1-1,0 0 0,0 0 0,0 0 0,0 0 0,-1 0 0,1 0 0,0 0 0,0 0 0,0-1 0,0 1 0,0 0 1,-1 0-1,1 0 0,0 0 0,0 0 0,0 0 0,0 0 0,0 0 0,-1 0 0,-1-3-71,0 1 0,0 0 0,1-1-1,-1 1 1,1-1 0,-1 0 0,1 1 0,-2-7-1,-134-456-5669,73 193 3065,13-3-1,12-1 1,-4-342-1,41 569 2458,7-469-284,-5 509 511,0 0 1,1 1-1,0-1 0,1 0 1,0 1-1,1 0 0,5-15 1,-8 23 4,0 0 1,0-1 0,1 1 0,-1-1-1,0 1 1,0 0 0,1-1 0,-1 1-1,0 0 1,1-1 0,-1 1 0,0 0-1,1-1 1,-1 1 0,1 0 0,-1 0-1,0 0 1,1-1 0,-1 1 0,1 0-1,-1 0 1,1 0 0,-1 0 0,0 0-1,1 0 1,-1 0 0,1 0 0,-1 0-1,1 0 1,1 0 30,-1 1 0,0-1 0,0 1 0,0-1 0,0 1 0,0 0 0,0 0 0,0-1 0,0 1 0,0 0 0,0 0 0,1 1 0,6 10 336,0 0-1,0 1 1,-1 0-1,-1 0 1,0 1-1,5 20 1,-2-9 76,160 510 5648,-28 12-1668,149 782-932,-278-1255-3501,-13-64-43,-5-20-257,-62-199-3073,63 189 3164,-137-590-4490,30-11 1738,76 441 2185,-7-46-14,40 182 399,3 44 390,0 0-1,0 0 0,0 0 1,1 0-1,-1 0 0,0 0 1,0 0-1,0 0 0,0 0 1,0 0-1,0 0 1,0 1-1,0-1 0,0 0 1,0 0-1,1 0 0,-1 0 1,0 0-1,0 0 0,0 0 1,0 0-1,0 0 0,0 0 1,0 0-1,0 0 1,1 0-1,-1 0 0,0 0 1,0 0-1,0-1 0,0 1 1,0 0-1,0 0 0,0 0 1,0 0-1,0 0 0,0 0 1,1 0-1,-1 0 0,0 0 1,0 0-1,0 0 1,0 0-1,7 18 470,79 363 3144,-46-180-2411,-16-95-713,40 192 559,-23 1 63,-37-217-658,-6-67-269,-5-55-766,-71-949-6943,62-4 3952,16 962 3513,0 10-6,0 0 0,1 0 0,1 0 1,6-28-1,-8 48 93,0 0 0,1 0 1,-1 0-1,1 0 0,-1-1 0,1 1 1,-1 0-1,1 0 0,0 0 0,-1 0 1,1 0-1,0 0 0,1-1 1,-2 2-13,1 0 1,-1 0-1,1 0 1,-1 0 0,0-1-1,1 1 1,-1 0 0,0 0-1,1 0 1,-1 0 0,0 0-1,1 0 1,-1 0-1,1 0 1,-1 0 0,0 0-1,1 1 1,-1-1 0,0 0-1,1 0 1,-1 0 0,0 0-1,1 0 1,-1 1 0,0-1-1,1 0 1,-1 0-1,0 1 1,3 2 105,0 0 0,-1 1 0,1-1 0,-1 1 0,0-1 0,3 7 0,12 33 770,-1 0 1,10 52-1,-19-70-564,49 209 2730,27 258 0,-16 247 1016,-55 74-1754,-12-796-2318,-1-6 0,1 1 0,0-1 0,1 1 0,0-1 0,1 1 0,4 15 0,-6-27 1,0 1 1,0-1-1,0 0 1,0 1-1,0-1 0,0 0 1,0 1-1,0-1 1,0 0-1,0 1 1,0-1-1,1 0 0,-1 1 1,0-1-1,0 0 1,0 0-1,0 1 1,1-1-1,-1 0 0,0 0 1,0 1-1,1-1 1,-1 0-1,0 0 1,0 0-1,1 1 1,-1-1-1,0 0 0,1 0 1,-1 0-1,0 0 1,1 0-1,-1 0 1,0 0-1,1 1 0,-1-1 1,0 0-1,1 0 1,-1 0-1,0 0 1,1-1-1,0 0-24,0 0 0,0 0 0,0 0 0,-1-1-1,1 1 1,0 0 0,-1 0 0,1-1 0,-1 1 0,0-1 0,1 1 0,-1-2 0,5-28-728,-1 0 0,0-32 0,-2 26 239,14-516-4670,-45-3 2272,2 350 2145,16 149 375,-25-81 1,19 96 99,17 42 281,0-1 0,0 0 0,-1 1 0,1-1 0,0 0-1,0 1 1,-1-1 0,1 1 0,0-1 0,-1 1 0,1-1 0,-1 1-1,1-1 1,0 1 0,-1-1 0,1 1 0,-1-1 0,0 1 0,1 0 0,-1-1-1,1 1 1,-1 0 0,0-1 0,1 1 0,-1 0 0,1 0 0,-1 0-1,-1-1 1,2 2 37,-1 0-1,0 1 0,1-1 1,-1 0-1,1 0 0,0 0 1,-1 0-1,1 0 1,0 0-1,0 1 0,0-1 1,-1 0-1,1 0 0,0 0 1,1 0-1,-1 1 0,0 1 1,3 22 387,2-1 0,0 1 0,9 24 0,-2-6 31,153 732 3653,-58 91-251,-102-822-3378,-6-62-859,-1 1 1,0-1-1,-5-17 1,5 25 255,-123-675-5564,59 315 3970,42 246 1303,-17-106-672,33 165 367,-1-102 1,11 101 507,-2 66 229,0 0 0,0 0 0,1 0 0,-1 0 0,0 0 0,0 1 0,0-1 0,0 0 0,0 0 0,0 0 0,0 0 0,0 0 0,0 0 0,0 0 0,1 1 0,-1-1 0,0 0 0,0 0 0,0 0 0,0 0 0,0 0 0,0 0 0,1 0 0,-1 0 0,0 0 0,0 0 1,0 0-1,0 0 0,0 0 0,0 0 0,1 0 0,-1 0 0,0 0 0,0 0 0,0 0 0,0 0 0,0 0 0,1 0 0,-1 0 0,0 0 0,0 0 0,0 0 0,0 0 0,0 0 0,0 0 0,1 0 0,-1-1 0,0 1 0,0 0 0,0 0 0,0 0 0,0 0 0,0 0 0,0 0 0,0 0 0,0-1 0,0 1 0,1 0 0,-1 0 0,0 0 0,0-1 0,9 15 343,-1 0 0,0 1 1,8 21-1,-11-25-213,47 117 1275,-5 2 1,35 166 0,32 283 1567,-87-433-2136,51 199 1076,-56-256-1538,-1-16 506,-114-391-5386,-16-62 1394,59 160 1238,9-2 1,10-1-1,-4-427 1,35 599 1612,4-107-414,-4 155 654,6-38-76,-6 40 101,0 0 0,0 1 0,0-1-1,0 0 1,0 0 0,1 1 0,-1-1 0,0 0 0,0 0 0,1 1-1,-1-1 1,0 0 0,1 1 0,-1-1 0,1 1 0,-1-1-1,1 0 1,-1 1 0,1-1 0,-1 1 0,1-1 0,0 1 0,-1-1-1,1 1 1,0 0 0,-1-1 0,1 1 0,0 0 0,-1 0 0,1-1-1,0 1 1,0 0 0,-1 0 0,1 0 0,0 0 0,0 0-1,-1 0 1,1 0 0,0 0 0,0 0 0,0 0 0,-1 0 0,1 1-1,1-1 1,3 4 103,0 0-1,0 0 0,-1 0 0,1 1 1,-1 0-1,0 0 0,0 0 0,0 0 1,-1 0-1,4 8 0,-5-9-40,33 58 1223,45 113 0,7 74 891,-45-97-765,-5 2 0,27 272 0,-47-269-844,-14-141-345,-2-27 334,-40-393-3908,9 140 1775,-20-361-303,50 622 2122,1 7-51,4 19 92,7 38 114,53 381 2047,-7-39-843,-36-253-192,5 281 0,-28-374-1108,0 57 607,20 182 0,-16-284-746,-1-13-93,-1-22-430,-19-583-4519,13 517 4317,-20-281-1731,1 40-110,8 167 1540,9 105 411,6 55 390,1-1-4,0 0 1,0 0-1,-1 0 1,0 0-1,0 0 1,0 0 0,0 0-1,0 0 1,-1 0-1,-3-5 1,5 9 58,-1 0 0,1 0 1,0 0-1,0 0 1,0 0-1,-1 0 0,1 0 1,0 0-1,0 0 1,0 1-1,0-1 0,-1 0 1,1 0-1,0 0 1,0 0-1,0 0 1,0 1-1,0-1 0,-1 0 1,1 0-1,0 0 1,0 0-1,0 1 0,0-1 1,0 0-1,0 0 1,0 0-1,0 1 0,0-1 1,0 0-1,0 0 1,0 0-1,0 1 0,0-1 1,0 0-1,0 0 1,0 1-1,0-1 0,0 0 1,-3 26 410,0-1 0,2 1 0,2 28-1,0-21-141,7 96 867,26 130 0,-14-123-449,45 389 1726,-55-418-1443,-5 155 0,-6-178-340,3-371-3182,-4-376-1403,-22 294 1685,-1-98-87,25 461 2311,0 0 0,1 1 0,-1-1 0,1 0 0,2-7 1,-3 13 48,0 0 1,0 0 0,0 1 0,1-1 0,-1 0 0,0 0 0,0 0-1,0 0 1,0 1 0,0-1 0,0 0 0,1 0 0,-1 0 0,0 0-1,0 1 1,0-1 0,0 0 0,0 0 0,1 0 0,-1 0 0,0 0-1,0 0 1,0 0 0,1 0 0,-1 0 0,0 0 0,0 0 0,0 0-1,1 0 1,-1 0 0,0 0 0,0 0 0,0 0 0,1 0 0,-1 0 0,0 0-1,0 0 1,0 0 0,1 0 0,-1 0 0,0 0 0,0 0 0,0 0-1,1 0 1,-1-1 0,0 1 0,0 0 0,0 0 0,0 0 0,0 0-1,1 0 1,-1-1 0,0 1 0,0 0 0,0 0 0,0-1 0,6 29 496,-4-20-373,20 85 938,26 123 530,-4 10-481,36 223 1654,-79-441-2703,83 593 3215,-76-512-2205,-104-559-4672,81 393 2559,-11-153-1,21-79-653,4 286 1417,-1 1 1,-7-30 0,-3-29-227,10 34 189,2 38 274,2 31 371,17 161 1051,46 187 1,-50-311-1202,-9-39-52,-1 1 1,-1 0-1,2 26 1,-6-39-60,1 1 0,0 0 0,0-1-1,1 1 1,0-1 0,0 0 0,6 13 0,-4-35 12,-4-6-286,-1 0-1,-7-39 1,0 4-106,-18-93-345,17 109 406,1-1 0,2 1 0,0-42 0,8-720-3525,-2 801 3767,0-5-16,0 0-1,0 1 1,-1-1 0,1 0 0,-1 0 0,-2-5 0,4 11 23,-1-1 0,0 0 0,0 0-1,0 0 1,0 0 0,0 0 0,0 0 0,0 0-1,0 1 1,0-1 0,0 0 0,0 0 0,0 0 0,0 0-1,0 0 1,0 0 0,0 0 0,0 1 0,0-1 0,-1 0-1,1 0 1,0 0 0,0 0 0,0 0 0,0 0-1,0 0 1,0 0 0,0 1 0,0-1 0,0 0 0,0 0-1,0 0 1,0 0 0,-1 0 0,1 0 0,0 0 0,0 0-1,0 0 1,0 0 0,0 0 0,0 0 0,0 0-1,-1 0 1,1 0 0,0 0 0,0 0 0,0 0 0,0 0-1,0 0 1,0 0 0,0 0 0,-1 0 0,1 0 0,0 0-1,0 0 1,0 0 0,0 0 0,0 0 0,0 0-1,0 0 1,-1 0 0,1 0 0,0 0 0,-1 9 190,0 0 1,1 0 0,0 0 0,1 1-1,2 14 1,0-2 65,101 642 2769,-70-476-1912,-27-129-725,8 46 160,-10-79-276,-2 0-1,-1 51 1,-1-68 63,1-17-190,3-20-381,29-432-2813,-30-5 1107,-20 261 868,6 115 656,0 24 27,5 40 161,-1-29 1,3 29-73,0 0 1,-15-46-1,11 43 19,-8-52 0,4-3-252,4 36 30,-1-49 0,5 37-104,-21-104 0,14 103 239,6 24 74,0-47 0,3 50 159,-8-60 0,-7 0 130,10 46 0,-3 0 0,-2 1 0,-16-46 0,19 68 0,2 1 0,-7-44 0,8 34 0,-1-19 0,2 0 0,4-87 0,2 53 0,-2-1163 0,2 1233 91,-2 16-84,0 0-1,1 0 1,-1 0 0,0 0-1,0-1 1,0 1-1,0 0 1,1 0 0,-1 0-1,0 0 1,0 0-1,0 0 1,0 0 0,1 0-1,-1 0 1,0 0-1,0 0 1,0 1-1,0-1 1,0 0 0,1 0-1,-1 0 1,0 0-1,0 0 1,0 0 0,0 0-1,0 0 1,1 0-1,-1 0 1,0 1 0,0-1-1,0 0 1,0 0-1,0 0 1,0 0 0,0 0-1,0 1 1,0-1-1,1 0 1,-1 0-1,0 0 1,0 0 0,0 0-1,0 1 1,11 29 438,8 58 856,12 158 1,-19-33 860,2-20-604,18 133 605,-30-313-2061,40 249 2174,-24 3-196,-5 26 456,-2 12-827,-11-287-1664,-1-36-270,-10-278-3981,-86-499 0,35 343 724,44-166-464,18 511 2992,0 103 923,1-1 1,-1 1-1,-1 0 1,1 0-1,-1 0 1,0 0-1,-1 0 1,1 0-1,-1 0 1,0 0 0,-4-5-1,5 25 647,3 8-344,5 27 176,3-1 0,2 0 0,20 53 0,-24-75-168,-1 1-1,-1 0 1,-2 1 0,-1-1-1,0 34 1,5 38 360,1-14-121,5 35 465,-13-111-901,12 64 663,-3 0 0,-1 74 0,-10-28 716,-17-359-3147,6 119 1066,-29-761-2824,60 1543 7391,-6-542-3368,3 69 741,-17-200-1439,0 0 1,-2 0-1,1 0 1,-1 1-1,-9-22 0,-31-56-332,33 70 298,1 3 33,-1 0 0,-1 0 0,-1 2 0,0-1 0,-1 1 0,-1 1 0,0 1 0,0 0 1,-23-14-1,-16-7-412,-83-38 1,-40 2 297,71 30 385,49 20 57,29 9-82,-46-21 0,24 7-213,35 18 150,-1 0 0,2-1 0,-1-1 0,1 0 0,-16-14 0,21 15-93,0 0-26,0 0-1,1 0 0,-11-14 0,16 17 23,0 1 0,0 0 0,0-1 0,1 0 0,-1 1-1,1-1 1,0 0 0,0 0 0,0 0 0,1 1 0,-1-1 0,1 0 0,0-7-1,6-43-529,26-102-1,-19 98 342,63-248-480,-74 298 686,12-34 6,-13 41 22,-1-1 0,1 1 0,-1 0 0,1 0 0,0 0 0,-1 0 0,1 0 0,0 0 0,0 0 0,0 0 0,0 0 0,0 0 0,0 0 0,0 0 0,0 1 0,0-1 0,0 0 0,0 1 0,0-1 0,1 1 0,-1 0 0,0-1 0,0 1 0,1 0 0,-1-1 0,0 1 0,1 0 0,1 0 0,2 2 47,-1-1 0,1 1 0,-1-1 0,0 1 0,0 0 0,0 1 0,0-1 1,0 1-1,0 0 0,3 3 0,34 37 342,-32-32-301,43 48 602,81 125 0,-112-148-404,-1 0 0,-2 1 0,-1 1 0,-2 0 0,14 58-1,-11-22 135,-6-35-203,-3 1 0,-1 1 0,-2-1 0,1 60 0,-11 938 4688,6-572-3476,-2 328-1441,11-565 0,1-5 0,-11-139 0,-3 143 0,-9-147 0,6-51 0,-2 37 0,6-10 0,-8 112 0,-101 529 0,34-248 0,64-330 0,7 235 0,7-194 0,-2 899 0,-2-1022 0,-1-1 0,-2 0 0,-1 0 0,-16 49 0,19-70 0,0 0 0,1 0 0,1 1 0,1 25 0,1-20 0,-5 32 0,4-53-7,0 1 0,0-1 0,0 0 0,0 1 0,-1-1 0,1 0 0,0 1 0,-1-1 0,1 0 0,-1 1 0,0-1 0,1 0 0,-1 0 0,0 0 0,0 1 0,0-1 0,0 0 0,0 0 0,0 0 1,0 0-1,0-1 0,0 1 0,0 0 0,-1 0 0,-1 0 0,1-1-22,0 1-1,-1-1 1,1 0 0,0 0 0,-1 0 0,1 0-1,0-1 1,-1 1 0,1-1 0,0 1 0,0-1-1,0 0 1,-4-2 0,-5-2-109,1-1 0,0-1 0,1 0-1,-16-14 1,-2-6 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35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332 2388 6954,'1'-2387'0,"-333"2685"0,663 1791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44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2 735 4915,'-1'-132'1,"3"-136"65,1 252 229,-3 16-287,0-1 0,0 1 0,0 0 0,0 0 0,1 0 0,-1 0 1,0 0-1,0 0 0,0 0 0,0 0 0,0 0 0,1 0 0,-1 1 1,0-1-1,0 0 0,0 0 0,0 0 0,0 0 0,1 0 0,-1 0 1,0 0-1,0 0 0,0 0 0,0 0 0,0 0 0,0 1 0,0-1 1,0 0-1,1 0 0,-1 0 0,0 0 0,0 0 0,0 0 0,0 1 1,0-1-1,0 0 0,0 0 0,0 0 0,0 0 0,0 0 1,0 0-1,0 1 0,0-1 0,0 0 0,0 0 0,0 0 0,7 31 582,13 291 2519,-16-237-2464,3 323 1523,-6-255-985,-1-802-3472,2 600 1990,12-62 0,-6 50 91,32-153-664,-31 168 679,-5 27 115,0 0-1,1 1 1,1-1 0,1 1-1,0 0 1,15-23 0,-22 41 82,0 1 1,0-1 0,0 0 0,0 0-1,0 1 1,0-1 0,0 0-1,0 1 1,0-1 0,0 0-1,0 0 1,1 1 0,-1-1 0,0 0-1,0 0 1,0 1 0,1-1-1,-1 0 1,0 0 0,0 0 0,0 1-1,1-1 1,-1 0 0,0 0-1,0 0 1,1 0 0,-1 0 0,0 1-1,1-1 1,-1 0 0,0 0-1,0 0 1,1 0 0,-1 0-1,0 0 1,1 0 0,-1 0 0,0 0-1,0 0 1,1 0 0,-1 0-1,0 0 1,1 0 0,-1-1 0,0 1-1,0 0 1,1 0 0,-1 0-1,0 0 1,0 0 0,1-1 0,-1 1-1,0 0 1,0 0 0,1 0-1,-1-1 1,0 1 0,0 0-1,0 0 1,0-1 0,1 1 0,-1 0-1,0 0 1,0-1 0,0 1-1,3 26 210,-3-25-203,0 55 296,7 86 842,32 121 204,-18-139-285,-11-74-651,5 72-1,-14 67 793,-2-136-682,18-625-3244,-11 504 2395,0-32-640,40-197-1,-38 272 822,-8 25 144,0 0 1,0 0-1,0 0 1,0-1 0,0 1-1,0 0 1,0 0-1,0 0 1,0 0 0,0 0-1,0-1 1,0 1-1,0 0 1,0 0-1,0 0 1,0 0 0,0 0-1,0-1 1,0 1-1,0 0 1,0 0 0,0 0-1,0 0 1,0 0-1,0 0 1,0 0-1,1-1 1,-1 1 0,0 0-1,0 0 1,0 0-1,0 0 1,0 0 0,0 0-1,0 0 1,1 0-1,-1 0 1,0 0 0,0 0-1,0 0 1,0 0-1,0 0 1,0 0-1,1 0 1,-1 0 0,0 0-1,0 0 1,0 0-1,0 0 1,0 0 0,1 0-1,-1 0 1,0 0-1,0 0 1,0 0-1,0 0 1,0 0 0,0 0-1,1 0 1,-1 0-1,0 0 1,0 0 0,0 0-1,0 1 1,0-1-1,0 0 1,0 0-1,4 15 149,-1 22 19,-2 21 180,6 155 1060,5-59-226,-10 200 0,-3-348-1145,0 1 0,0-1 0,-1 0 0,1 0 0,-1 0 0,-1 0 0,1 0 0,-6 9 0,-31 41 488,27-42-403,2 1 0,-11 17 0,-38 100 1078,33-76-582,-26 79 0,-6 16-140,56-147-463,1-1 0,-1 0 0,0 0 1,0 1-1,0-1 0,-1-1 0,-2 5 0,4-7-19,1 0 0,0 0 1,0 1-1,0-1 0,-1 0 1,1 0-1,0 0 0,0 0 0,-1 0 1,1 1-1,0-1 0,0 0 0,-1 0 1,1 0-1,0 0 0,0 0 0,-1 0 1,1 0-1,0 0 0,0 0 1,-1 0-1,1 0 0,0 0 0,-1 0 1,1 0-1,0 0 0,0 0 0,-1-1 1,1 1-1,0 0 0,0 0 0,-1 0 1,1 0-1,-5-17-164,3-4 42,2-1 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39.56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3126 1186,'118'-6,"-56"1,143-8,68 0,1911 33,-1855 14,-292-28,-33-3,-9-1,-16 0,-134-2,-2 0,-103-1,-129-1,-127-14,-110-36,12-32,5-25,5-28,-913-331,1032 280,105 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48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27 431 4915,'0'-379'0,"0"373"10,0 3 1,0 0 0,0 0 1,0 0-1,0 1 0,0-1 1,0 0-1,-1 0 1,0 0-1,1 0 0,-1 1 1,0-1-1,0 0 1,-1 1-1,-1-5 0,3 7-3,-1 0 0,1 0 0,0 0-1,0 0 1,-1 0 0,1 0 0,0 0 0,-1 0-1,1 0 1,0 0 0,-1 0 0,1 0 0,0 1-1,0-1 1,-1 0 0,1 0 0,0 0 0,0 0-1,-1 0 1,1 0 0,0 1 0,0-1-1,-1 0 1,1 0 0,0 1 0,0-1 0,0 0-1,-1 0 1,1 0 0,0 1 0,0-1 0,0 0-1,0 1 1,0-1 0,-1 0 0,1 0 0,0 1-1,0-1 1,0 0 0,0 1 0,0-1-1,0 0 1,0 1 0,0-1 0,0 0 0,0 1-1,-3 16 168,1-7-72,1 1 0,0 0 0,0 0 0,1 0 0,1 0 0,0 0 0,0-1 0,1 1 0,0 0 0,1-1 0,1 1 0,-1-1 0,10 17 0,-11-24-62,-1-1 0,1 1-1,-1 0 1,1-1 0,-1 1 0,0 0 0,0 0 0,0 0 0,-1 0 0,1 0 0,-1 0 0,0 0 0,0 4-1,-2 0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1:55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73 298 4915,'0'-27'0,"-1"0"0,-1 1 0,-9-44 0,8 56 3,0 0 1,-1-1 1,0 1-1,0 0 1,-1 0 0,-13-24-1,18 38 6,-1-1-1,1 1 1,0 0-1,0 0 1,0-1-1,0 1 1,-1 0-1,1 0 1,0-1-1,0 1 1,0 0 0,-1 0-1,1 0 1,0-1-1,0 1 1,-1 0-1,1 0 1,0 0-1,0 0 1,-1 0-1,1 0 1,0 0-1,-1-1 1,1 1 0,0 0-1,0 0 1,-1 0-1,1 0 1,0 0-1,-1 0 1,1 0-1,0 1 1,0-1-1,-1 0 1,1 0-1,0 0 1,-1 0 0,1 0-1,0 0 1,0 0-1,-1 1 1,1-1-1,0 0 1,0 0-1,-1 0 1,1 1-1,0-1 1,-3 1 325,1-12-264,2-2-73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7:42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286 148 4915,'-9'-10'-33,"7"9"61,0-1 0,1 0 0,-1 0 1,0 0-1,0 1 0,0-1 0,0 1 0,0-1 0,-4-1 0,4 3-1,1 0 0,-1 0 0,0 0 0,0 0 0,1 0 0,-1 0 0,0 0 0,0 1 0,1-1 0,-1 1 0,0-1 0,1 1 0,-1 0 0,1-1 0,-1 1-1,1 0 1,-3 2 0,-6 4 90,2 0-1,-1 1 1,1 1-1,0-1 1,1 1 0,0 0-1,0 1 1,1-1-1,0 1 1,1 1-1,-6 13 1,8-16-36,1 0 1,0 1 0,0-1 0,1 1-1,0-1 1,0 1 0,1 0 0,0-1-1,0 1 1,1 0 0,0-1-1,1 1 1,0-1 0,0 1 0,1-1-1,0 0 1,0 0 0,1 0-1,6 9 1,-2-5 121,0 0-1,9 19 1,-16-28-168,1 0 1,-1 1 0,1-1 0,-1 1-1,0-1 1,-1 1 0,1 0 0,-1-1-1,1 1 1,-1 0 0,0 0-1,-1-1 1,1 1 0,-2 6 0,2-9-18,-1 1 1,1-1 0,0 0-1,-1 0 1,1 0 0,-1 0-1,1 0 1,-1 0 0,0-1-1,1 1 1,-1 0-1,0 0 1,0 0 0,0 0-1,0-1 1,1 1 0,-1-1-1,0 1 1,0 0 0,0-1-1,0 1 1,0-1 0,-2 1-1,1-1 4,0 0 0,0 0 0,0 0 0,-1 0 0,1 0 0,0 0 0,0-1 0,0 1 0,0-1 0,0 1 0,-3-2 0,-2-2-32,0 1 0,0-1 0,0-1 0,1 1 0,-10-9 0,10 7-12,-1 0 0,1-1 1,1 0-1,-1 0 0,1 0 0,1-1 0,-1 0 0,1 1 1,-5-17-1,5 12-14,1 0 0,1-1 0,0 1 0,1-1 0,1 0 1,0-16-1,2-11-62,0-94-237,-3 113 263,-1 1 1,0 0-1,-2 0 1,-9-30-1,8 23-4,5 27 78,0 0-1,0 0 0,0 0 1,0 0-1,0 0 0,1 0 1,-1 0-1,0 0 0,0 0 1,0 0-1,0 0 0,0 0 1,0 0-1,0 0 0,0 0 1,0 0-1,0 0 0,0 0 1,0 0-1,0 1 0,0-1 1,1 0-1,-1 0 0,0 0 1,0 0-1,0 0 0,0 0 1,0 0-1,0 0 0,0 0 1,0-1-1,0 1 0,0 0 1,0 0-1,0 0 0,1 0 1,-1 0-1,0 0 0,0 0 1,0 0-1,0 0 0,0 0 1,0 0-1,0 0 0,0 0 1,0 0-1,0 0 0,0 0 1,0 0-1,0 0 0,0 0 1,0 0-1,0-1 0,0 1 1,0 0-1,0 0 0,0 0 1,0 0-1,0 0 0,0 0 1,0 0-1,0 0 0,0 0 1,0 0-1,0 0 0,0 0 1,0-1-1,0 1 0,7 15 177,-2 6-41,0 1-1,-1-1 1,-2 1-1,0 0 0,-1 0 1,-3 25-1,3 51 443,1-89-502,0 1 1,0-1-1,0 0 0,2-1 0,-1 1 0,1 0 1,0-1-1,0 0 0,1 0 0,1 0 1,-1-1-1,1 1 0,0-1 0,1-1 1,0 1-1,11 7 0,-18-13-73,1-1 1,0 1-1,-1-1 0,1 0 1,0 1-1,-1-1 1,1 0-1,0 1 0,-1-1 1,1 0-1,0 0 1,0 0-1,-1 0 0,1 0 1,0 0-1,0 0 0,-1 0 1,1 0-1,0 0 1,0 0-1,-1-1 0,1 1 1,0 0-1,-1 0 1,1-1-1,0 1 0,-1 0 1,1-1-1,0 1 0,-1-1 1,1 1-1,-1-1 1,1 1-1,-1-1 0,1 1 1,-1-1-1,1 0 1,-1 1-1,1-1 0,-1 0 1,0 1-1,1-1 0,-1 0 1,0 1-1,0-1 1,0-1-1,3-6-64,0 0 0,-1 0 0,2-12 0,-1 7 36,-3 12 28,0-1 0,1 0 0,0 0 0,-1 1 0,1-1 0,0 0 0,0 1 0,0-1 0,0 1 0,0-1 0,0 1 0,0 0 0,0-1 0,3-1 0,-4 3 2,1 0 0,-1 0 0,0-1 0,0 1 0,1 0 0,-1 0 0,0 0 0,1 0-1,-1 0 1,0 0 0,1 0 0,-1 0 0,0 0 0,1 0 0,-1 0 0,0 0 0,0 0 0,1 0 0,-1 1 0,0-1 0,1 0 0,-1 0 0,0 0 0,0 0 0,1 0 0,-1 1 0,0-1 0,1 0 0,6 17 118,19 93 525,-24-189-961,-1 76 313,-1 1 1,0-1 0,0 1-1,1-1 1,0 1 0,-1-1-1,1 1 1,0 0 0,2-5-1,-2 7 5,-1 0-1,0-1 1,0 1 0,1 0-1,-1 0 1,0-1-1,0 1 1,1 0 0,-1 0-1,0 0 1,1-1 0,-1 1-1,0 0 1,1 0-1,-1 0 1,0 0 0,1 0-1,-1 0 1,0 0-1,1 0 1,-1 0 0,0 0-1,1 0 1,-1 0-1,0 0 1,1 0 0,-1 0-1,13 12 150,0 4-30,-7-9-77,-1 0-1,1 0 1,-1 0 0,-1 1-1,0 0 1,0 0-1,0 0 1,-1 0 0,0 1-1,0-1 1,-1 1-1,1 11 1,-3-10-20,1 9 152,0-17-117,2-9-72,2-21-164,-1-1 0,1-37 0,-1 2-62,-4 63 234,0 0 0,0-1-1,0 1 1,0 0 0,0 0-1,1 0 1,-1 0 0,0 0 0,0 0-1,1 0 1,-1 0 0,1-1-1,-1 1 1,1 1 0,0-1-1,-1 0 1,1 0 0,1-1-1,-2 2 7,1 0-1,-1 0 1,1 0 0,-1 0-1,1 0 1,-1 0-1,1 0 1,-1 0-1,1 1 1,-1-1-1,1 0 1,-1 0-1,0 0 1,1 1 0,-1-1-1,1 0 1,-1 1-1,1-1 1,-1 0-1,0 1 1,1-1-1,-1 0 1,0 1-1,1-1 1,-1 1 0,0 0-1,23 41 282,-20-36-278,10 25 241,-1 2 0,10 46 0,-22-76-228,1-83-416,-1 74 375,-1 0 0,0 0 0,0 1 0,-1-1 0,0 1 0,0-1 0,0 1 0,0-1 0,-1 1 0,0 0 0,0 0 0,-7-7 0,-3-1 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7:47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3309 851 4915,'3'-2'0,"-1"-1"0,0 0 0,0 0 0,0 0 0,-1 0 0,1-1 0,-1 1 0,1 0 0,-1-1 0,0 1 0,0-1 0,0-5 0,3-46 0,-4 43 0,0 1 0,-1-165 0,-11 113 0,8 45 0,-3-35 0,6 11 0,2 25 0,-2 0 0,0 1 0,-3-18 0,3 28 0,-1 1 0,1 0 0,-1 1 0,0-1 0,0 0 0,0 0 0,-1 1 0,1-1 0,-1 1 0,0 0 0,-1 0 0,1 0 0,-1 0 0,-5-3 0,0 0 55,0 1 0,-1 0 0,0 0 0,-1 1 1,1 1-1,-14-4 0,-70-16 740,68 19-793,-71-13 1411,-151-9 0,-102 20 853,-146 56 1053,33-1-217,440-47-2955,-267-2 1966,248-3-1978,1-1 1,0-1-1,0-3 0,-77-27 1,104 30-224,1-1 0,-1-1 0,-21-16 0,21 13-154,-1 2 1,-27-15 0,21 16 282,0 1 0,-1 1 1,0 0-1,0 2 0,-27-2 1,-114 0 122,151 6-157,-23 0 34,-82 2 132,101 0-133,0 0 1,-1 1 0,1 0-1,-29 11 1,25-6-10,12-6-11,1 1 0,-1 0 0,1 0 0,-10 6 0,35-8 83,53-13 12,-38 6-42,51-4-1,-63 9-66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8:11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1313 4915,'0'-322'360,"-1"332"-229,0 1 0,-1-1 0,0 0 0,-1 1 0,0-1 0,-8 15 0,7-17-51,1 0 0,0 0 0,0 0 0,1 0 0,-1 1 0,2-1 0,-1 1 0,1-1 0,1 1 0,0 0 0,1 14 0,17 49 607,-10-48-363,-2 0 0,-1 1 0,3 45 0,-6-45-36,2 0 0,0 0 1,2 0-1,11 31 0,-15-51-225,0 0-1,0-1 0,0 1 0,1 0 0,0-1 1,0 0-1,0 1 0,1-1 0,-1-1 0,1 1 0,0 0 1,6 3-1,-1-1 56,0 0 0,0-1 0,1 0 0,0 0 0,13 3 0,-21-7-103,1 0 1,-1 0-1,1-1 1,-1 1 0,1-1-1,0 0 1,-1 0-1,1 0 1,0 0-1,-1 0 1,1 0-1,0-1 1,-1 1-1,1-1 1,-1 0-1,1 0 1,-1 1-1,1-2 1,-1 1 0,0 0-1,1-1 1,-1 1-1,0-1 1,0 1-1,0-1 1,0 0-1,0 0 1,-1 0-1,1 0 1,0 0-1,-1 0 1,3-5 0,2-6-110,0-1 1,-1 0 0,0 0 0,5-27 0,-4 15 25,5-13-123,-1-1 0,-2-1 0,-2 1 0,1-49 0,-9-148-541,3-244-1087,18 268 1240,-14 172 476,5-28-185,2-26-61,-11 78 303,-1 5 9,0 1 0,1-1 0,1 0-1,0 0 1,1 0 0,5-14 0,-8 25 46,0 1-1,0 0 1,0 0 0,0-1 0,0 1-1,1 0 1,-1 0 0,0-1 0,0 1-1,0 0 1,0 0 0,1-1 0,-1 1-1,0 0 1,0 0 0,0 0 0,1 0-1,-1-1 1,0 1 0,0 0 0,1 0-1,-1 0 1,0 0 0,0 0 0,1 0-1,-1 0 1,0-1 0,0 1-1,1 0 1,-1 0 0,0 0 0,1 0-1,-1 0 1,0 0 0,0 0 0,1 0-1,-1 1 1,1-1 0,8 10 288,4 19 100,11 50 503,-4 1-1,12 102 0,-26-144-688,18 128 788,40 201 1252,-36-214-1148,-22-110-829,1 5 93,-5-24-119,2 0 1,0-1-1,11 33 1,-13-52-206,-1-1 0,1 1 1,-1 0-1,0-1 0,-1 1 0,2 5 0,-2-9-39,-1 0-1,1 1 0,0-1 0,0 0 0,0 0 1,0 0-1,0 0 0,0 0 0,0 0 0,0 1 0,0-1 1,0 0-1,0 0 0,0 0 0,-1 0 0,1 0 1,0 0-1,0 0 0,0 0 0,0 0 0,0 1 0,0-1 1,-1 0-1,1 0 0,0 0 0,0 0 0,0 0 1,0 0-1,0 0 0,-1 0 0,1 0 0,0 0 0,0 0 1,0 0-1,0 0 0,0 0 0,-1 0 0,1 0 1,0 0-1,0 0 0,0 0 0,0-1 0,0 1 1,0 0-1,-1 0 0,1 0 0,0 0 0,-15-11 12,3 0-6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8:14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97 4915,'0'0'0,"0"-4"0,0-9 0,0-11 0,0-5 0,0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4T22:28:21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40.42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3242,'28'-60,"41"-76,58-90,50-56,-20 53,9 7,10 8,218-205,-239 275,6 6,6 7,6 8,310-168,-231 167,368-127,-433 191,2 8,359-50,-303 78,2 10,410 31,-456 4,-1 9,-2 9,329 109,309 205,-805-338,114 59,-113-55,-1 1,37 31,-62-47,-1 1,0 0,0 0,0 1,-1-1,0 1,0 0,0 0,-1 0,0 1,0-1,3 13,-4-11,-1 1,0 0,-1 0,1 0,-2 0,1 0,-1 0,-1 0,-3 12,-11 28,-2 0,-2-2,-36 62,11-22,-94 190,125-250,-1 0,-1-1,-28 34,37-51,-2 0,1 0,-2 0,1-2,-1 1,0-1,0 0,-1-1,0 0,0-1,-16 5,-3-2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46.74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0,'25'0,"59"0,65 10,67 8,53 12,30 5,15-4,-11 4,-27-5,-30-6,-41-9,-32-6,-39-4,-38-4,-30-2,-21 0,-19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48.88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1780 3730,'-239'-265,"112"119,24 32,-264-308,272 302,-133-225,141 183,-84-221,-20-187,68 47,102 389,-6-264,30 276,-2 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6:57.72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8T12:37:00.005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1,'568'0,"-537"1,1 2,-1 1,0 2,-1 0,36 14,-8-7,-31-9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6372" y="0"/>
            <a:ext cx="153926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C6152A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B1799-0A30-423E-A9EF-24AF723C8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C757E9-8197-AEE6-387F-53B947E88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4AC2B8-9FEF-19A7-CD01-D88056CC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723ACC-AB42-6BF8-8454-3CABEC1C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AFCF3F-832B-59E8-570A-DB1DF4F9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72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3E97F-7AEF-C248-015C-9445FB76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5D30E-F0B0-B770-00FF-1608DF5A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3BA872-B3AF-89BF-8E14-75811E10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7FD4D0-CED8-05A8-F794-0110FC99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1E5F8-7F36-4B70-7922-3EEDFE3F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172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76BEC-63D7-771D-E906-228556F9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004CD2-255B-DB3E-965A-F6B6C8045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F93FD5-FF7E-C659-ADFA-35CB4D35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CBFAAE-B286-E8BA-E0BE-292290AF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262651-CAC1-9AB5-04B8-9951B4A9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037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6F10B-A5C9-041E-DE3B-B45F6ACE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A744E5-DDD2-93C6-E2CA-8AD14A6DF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0B2C9B-4290-43DF-EE86-1A6A46BCB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A6B4CC-49B8-7CBA-F290-DA4E81AF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010189-14C9-B026-D4B2-8FA61ABF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B701EC-12BB-74AA-2C12-0134A2FB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274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C8B28-6A6D-69AA-D172-CA68291A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B32EF9-B3AF-DBC4-D116-0587BFAB7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CF99AB-BF61-0BD0-9690-197DCFF1F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0E797A8-FEC2-D6BF-367A-F43D83C2A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C7917C-6FBA-7DAC-9FAB-E05F35F89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C9BA0B-D4C9-5910-5CBD-AE54878E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EBA5A6-EB7D-D9D0-335A-F84903F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45FEF5-CE8E-0536-335C-C8E7F206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537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5D309-5061-71B3-6E43-51891AA1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8ACD6D-9E7C-90C1-A4A4-240FDE55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239F88-7363-DB52-46E2-27B0B4C9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969797-9295-F09E-AB42-9A63DB21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26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7C9303-3829-C45B-E1AE-ADE11A3A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1FEA66-29F6-F78D-8887-3FC67CD2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E39052-094A-81B3-F889-CACF1BDE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862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6A26B0-5082-1C0E-78E5-2222853D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DCCCA1-71D6-2D2A-1980-CD6F5D49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B73234-3B1F-A7C3-F674-88A2D44E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8D0526-9671-1E3F-DA37-7310331C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7FED9B-3DC9-0FB1-5399-D26EAE9D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F45D70-B280-DEC3-A224-A14FF19D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50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85D4E2-D3FE-29AD-EA8C-A648F27F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C6F6A3F-318B-F6E4-6A5C-423117172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C36A7E-BCDB-4C37-26C9-DB2D6FF4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BD7DF0-46BA-C7D1-C5B3-D9CAE3D7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0E96EC-1842-0F81-E1BA-9B8E8D52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A36017-E81C-E30D-A600-A00C1915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6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A80D1-C40D-FB5B-79C3-122F0220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21B838-44D4-289F-1E64-329C1588E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18D491-5162-F837-A131-65ED8A5E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514C8C-567D-DBF1-A580-83304365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2ECBFC-41F7-2F50-AE28-4B6DC070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789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289EFD-2BBA-C1E0-2154-1B74A41E3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FD256A-A8A2-8113-3452-54B92F1C5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5E7346-E7BF-C36E-6412-9B03F82A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831F-9FE4-499D-AF55-9F752ADC048E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9E33DF-F484-2D9D-310E-7204ABDF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EC416B-B9FD-CA22-369E-68EDE167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034D-73C3-4B65-9794-C7A93DE36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7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5B4351-DFCF-5AF3-C7CF-6BFA7147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674D0-CAA7-1F5A-2465-C21F4BA49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DDE71B-B2CC-1D7E-11A8-86172DC26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25/05/2026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65A1B9-1DF4-B413-60F0-666A770B9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D5472-4E71-BFFC-56E2-BB46C683C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0919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image" Target="../media/image34.png"/><Relationship Id="rId84" Type="http://schemas.openxmlformats.org/officeDocument/2006/relationships/customXml" Target="../ink/ink44.xml"/><Relationship Id="rId16" Type="http://schemas.openxmlformats.org/officeDocument/2006/relationships/customXml" Target="../ink/ink8.xml"/><Relationship Id="rId11" Type="http://schemas.openxmlformats.org/officeDocument/2006/relationships/image" Target="../media/image8.png"/><Relationship Id="rId32" Type="http://schemas.openxmlformats.org/officeDocument/2006/relationships/customXml" Target="../ink/ink17.xml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29.png"/><Relationship Id="rId74" Type="http://schemas.openxmlformats.org/officeDocument/2006/relationships/customXml" Target="../ink/ink39.xml"/><Relationship Id="rId79" Type="http://schemas.openxmlformats.org/officeDocument/2006/relationships/image" Target="../media/image39.png"/><Relationship Id="rId5" Type="http://schemas.openxmlformats.org/officeDocument/2006/relationships/image" Target="../media/image5.png"/><Relationship Id="rId19" Type="http://schemas.openxmlformats.org/officeDocument/2006/relationships/image" Target="../media/image1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customXml" Target="../ink/ink15.xml"/><Relationship Id="rId30" Type="http://schemas.openxmlformats.org/officeDocument/2006/relationships/customXml" Target="../ink/ink16.xml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6.xml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customXml" Target="../ink/ink27.xml"/><Relationship Id="rId72" Type="http://schemas.openxmlformats.org/officeDocument/2006/relationships/customXml" Target="../ink/ink38.xml"/><Relationship Id="rId80" Type="http://schemas.openxmlformats.org/officeDocument/2006/relationships/customXml" Target="../ink/ink42.xml"/><Relationship Id="rId85" Type="http://schemas.openxmlformats.org/officeDocument/2006/relationships/image" Target="../media/image42.png"/><Relationship Id="rId3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5" Type="http://schemas.openxmlformats.org/officeDocument/2006/relationships/customXml" Target="../ink/ink13.xml"/><Relationship Id="rId33" Type="http://schemas.openxmlformats.org/officeDocument/2006/relationships/image" Target="../media/image17.png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image" Target="../media/image30.png"/><Relationship Id="rId67" Type="http://schemas.openxmlformats.org/officeDocument/2006/relationships/customXml" Target="../ink/ink35.xml"/><Relationship Id="rId20" Type="http://schemas.openxmlformats.org/officeDocument/2006/relationships/customXml" Target="../ink/ink10.xml"/><Relationship Id="rId41" Type="http://schemas.openxmlformats.org/officeDocument/2006/relationships/customXml" Target="../ink/ink22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customXml" Target="../ink/ink37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6.xml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3.xm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5.png"/><Relationship Id="rId36" Type="http://schemas.openxmlformats.org/officeDocument/2006/relationships/image" Target="../media/image18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customXml" Target="../ink/ink31.xml"/><Relationship Id="rId65" Type="http://schemas.openxmlformats.org/officeDocument/2006/relationships/customXml" Target="../ink/ink34.xml"/><Relationship Id="rId73" Type="http://schemas.openxmlformats.org/officeDocument/2006/relationships/image" Target="../media/image36.png"/><Relationship Id="rId78" Type="http://schemas.openxmlformats.org/officeDocument/2006/relationships/customXml" Target="../ink/ink41.xml"/><Relationship Id="rId81" Type="http://schemas.openxmlformats.org/officeDocument/2006/relationships/image" Target="../media/image40.png"/><Relationship Id="rId86" Type="http://schemas.openxmlformats.org/officeDocument/2006/relationships/customXml" Target="../ink/ink45.xml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9" Type="http://schemas.openxmlformats.org/officeDocument/2006/relationships/customXml" Target="../ink/ink21.xml"/><Relationship Id="rId34" Type="http://schemas.openxmlformats.org/officeDocument/2006/relationships/customXml" Target="../ink/ink18.xml"/><Relationship Id="rId50" Type="http://schemas.openxmlformats.org/officeDocument/2006/relationships/image" Target="../media/image25.png"/><Relationship Id="rId55" Type="http://schemas.openxmlformats.org/officeDocument/2006/relationships/customXml" Target="../ink/ink29.xml"/><Relationship Id="rId76" Type="http://schemas.openxmlformats.org/officeDocument/2006/relationships/customXml" Target="../ink/ink40.xml"/><Relationship Id="rId7" Type="http://schemas.openxmlformats.org/officeDocument/2006/relationships/image" Target="../media/image6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3.png"/><Relationship Id="rId24" Type="http://schemas.openxmlformats.org/officeDocument/2006/relationships/customXml" Target="../ink/ink12.xml"/><Relationship Id="rId40" Type="http://schemas.openxmlformats.org/officeDocument/2006/relationships/image" Target="../media/image20.png"/><Relationship Id="rId45" Type="http://schemas.openxmlformats.org/officeDocument/2006/relationships/customXml" Target="../ink/ink24.xml"/><Relationship Id="rId66" Type="http://schemas.openxmlformats.org/officeDocument/2006/relationships/image" Target="../media/image33.png"/><Relationship Id="rId87" Type="http://schemas.openxmlformats.org/officeDocument/2006/relationships/image" Target="../media/image43.png"/><Relationship Id="rId61" Type="http://schemas.openxmlformats.org/officeDocument/2006/relationships/customXml" Target="../ink/ink32.xml"/><Relationship Id="rId82" Type="http://schemas.openxmlformats.org/officeDocument/2006/relationships/customXml" Target="../ink/ink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34E8-ACAE-1D03-6A66-FB2730D9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>
            <a:extLst>
              <a:ext uri="{FF2B5EF4-FFF2-40B4-BE49-F238E27FC236}">
                <a16:creationId xmlns:a16="http://schemas.microsoft.com/office/drawing/2014/main" id="{C2F9A90B-0AA0-7E87-5091-AAC384B72E4D}"/>
              </a:ext>
            </a:extLst>
          </p:cNvPr>
          <p:cNvSpPr txBox="1">
            <a:spLocks/>
          </p:cNvSpPr>
          <p:nvPr/>
        </p:nvSpPr>
        <p:spPr>
          <a:xfrm>
            <a:off x="5165576" y="495483"/>
            <a:ext cx="6763547" cy="1665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374D8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8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PESO DEL PREGIUDIZIO:</a:t>
            </a:r>
            <a:endParaRPr lang="it-IT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TRASVERSALE TRA BMI E STIGMA MULTIDIMENSIONALE IN PAZIENTI BARIATRICI</a:t>
            </a:r>
            <a:endParaRPr lang="it-IT" sz="2800" dirty="0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E204D43F-8785-F9DE-E3D4-F7FAF15040CC}"/>
              </a:ext>
            </a:extLst>
          </p:cNvPr>
          <p:cNvSpPr txBox="1">
            <a:spLocks/>
          </p:cNvSpPr>
          <p:nvPr/>
        </p:nvSpPr>
        <p:spPr>
          <a:xfrm>
            <a:off x="5165710" y="6105525"/>
            <a:ext cx="6627941" cy="621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374D8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1600" b="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Palazzi, R. Torri, A. Sacco, A. Sguera, S. Stellari, L. Vallesi, S. Caravelli, V. Corso, M.A. Zappa</a:t>
            </a:r>
          </a:p>
        </p:txBody>
      </p:sp>
      <p:sp>
        <p:nvSpPr>
          <p:cNvPr id="8" name="Sottotitolo 3">
            <a:extLst>
              <a:ext uri="{FF2B5EF4-FFF2-40B4-BE49-F238E27FC236}">
                <a16:creationId xmlns:a16="http://schemas.microsoft.com/office/drawing/2014/main" id="{346D1058-0690-42D4-E482-224C67E1FD23}"/>
              </a:ext>
            </a:extLst>
          </p:cNvPr>
          <p:cNvSpPr txBox="1">
            <a:spLocks/>
          </p:cNvSpPr>
          <p:nvPr/>
        </p:nvSpPr>
        <p:spPr>
          <a:xfrm>
            <a:off x="5165575" y="2812795"/>
            <a:ext cx="6763547" cy="322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b="1" kern="1200" cap="all" spc="200" baseline="0">
                <a:solidFill>
                  <a:srgbClr val="C6152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/>
          </a:p>
          <a:p>
            <a:r>
              <a:rPr lang="it-IT" sz="1400" dirty="0"/>
              <a:t>RELATORE: </a:t>
            </a:r>
            <a:r>
              <a:rPr lang="it-IT" sz="1400" dirty="0" err="1">
                <a:solidFill>
                  <a:schemeClr val="tx2"/>
                </a:solidFill>
              </a:rPr>
              <a:t>d.ssa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CATERINA PALAZZI - biologa nutrizionista</a:t>
            </a:r>
          </a:p>
          <a:p>
            <a:r>
              <a:rPr lang="it-IT" sz="14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PADRINO</a:t>
            </a:r>
            <a:r>
              <a:rPr lang="it-IT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dr. VITTORIO CORSO – CHIRURGO GENERALE</a:t>
            </a:r>
          </a:p>
          <a:p>
            <a:endParaRPr lang="it-IT" sz="1400" dirty="0"/>
          </a:p>
          <a:p>
            <a:r>
              <a:rPr lang="it-IT" sz="1400" dirty="0"/>
              <a:t>Affiliazione: </a:t>
            </a:r>
            <a:r>
              <a:rPr lang="it-IT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Ospedale Privato Accreditato Villa Maria Rimini – centro accreditato </a:t>
            </a:r>
            <a:r>
              <a:rPr lang="it-IT" sz="1400" dirty="0" err="1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sicob</a:t>
            </a:r>
            <a:endParaRPr lang="it-IT" sz="1400" dirty="0">
              <a:solidFill>
                <a:schemeClr val="tx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4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Direttore scientifico</a:t>
            </a:r>
            <a:r>
              <a:rPr lang="it-IT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prof. </a:t>
            </a:r>
            <a:r>
              <a:rPr lang="it-IT" sz="1400" dirty="0" err="1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M.a</a:t>
            </a:r>
            <a:r>
              <a:rPr lang="it-IT" sz="1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zappa </a:t>
            </a:r>
          </a:p>
          <a:p>
            <a:r>
              <a:rPr lang="it-IT" sz="1400" dirty="0"/>
              <a:t>Responsabile </a:t>
            </a:r>
            <a:r>
              <a:rPr lang="it-IT" sz="1400" dirty="0" err="1"/>
              <a:t>unita’</a:t>
            </a:r>
            <a:r>
              <a:rPr lang="it-IT" sz="1400" dirty="0"/>
              <a:t> funzionale chirurgia bariatrica:</a:t>
            </a:r>
            <a:r>
              <a:rPr lang="it-IT" sz="1400" dirty="0">
                <a:solidFill>
                  <a:schemeClr val="tx2"/>
                </a:solidFill>
              </a:rPr>
              <a:t> dr. Vittorio corso</a:t>
            </a:r>
          </a:p>
        </p:txBody>
      </p:sp>
    </p:spTree>
    <p:extLst>
      <p:ext uri="{BB962C8B-B14F-4D97-AF65-F5344CB8AC3E}">
        <p14:creationId xmlns:p14="http://schemas.microsoft.com/office/powerpoint/2010/main" val="159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4F14E-C1E8-45F2-396F-D40403D3D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446508-6D70-E34A-7701-E5FA3574B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420D3D9-A161-E116-2A44-6317632394D3}"/>
              </a:ext>
            </a:extLst>
          </p:cNvPr>
          <p:cNvSpPr/>
          <p:nvPr/>
        </p:nvSpPr>
        <p:spPr>
          <a:xfrm>
            <a:off x="838200" y="2434201"/>
            <a:ext cx="3822189" cy="37427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lvl="0"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II⁰ QUESTIONARIO</a:t>
            </a:r>
          </a:p>
          <a:p>
            <a:pPr lvl="0" algn="just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Somministrazione a 1 anno post intervento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Questionari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likert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5 punti (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Obiettivo: i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ndagine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stigma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sanitario, lavorativo, mediatico e sociale dopo intervento di sleeve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gastrectomy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RYBG secondo L-Z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391D820-6BD3-1FEA-32A4-4040D086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89" y="119152"/>
            <a:ext cx="1057813" cy="8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2F258-3802-171F-648B-6238263F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115963A7-3953-8AB8-E3FD-4DBAA1A6BD60}"/>
              </a:ext>
            </a:extLst>
          </p:cNvPr>
          <p:cNvSpPr/>
          <p:nvPr/>
        </p:nvSpPr>
        <p:spPr>
          <a:xfrm>
            <a:off x="731842" y="140463"/>
            <a:ext cx="10039790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II⁰ QUESTIONARIO | MEDIA RIDUZIONE DELLO STIGMA PRE E POST INTERVENTO: RYBG vs SG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245AD441-CC4F-F9AB-EF4E-3214CD51B342}"/>
              </a:ext>
            </a:extLst>
          </p:cNvPr>
          <p:cNvSpPr/>
          <p:nvPr/>
        </p:nvSpPr>
        <p:spPr>
          <a:xfrm>
            <a:off x="101388" y="166603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76317BEB-FDA2-CC7C-B919-55D72CBF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2" y="707017"/>
            <a:ext cx="715000" cy="929903"/>
          </a:xfrm>
          <a:prstGeom prst="rect">
            <a:avLst/>
          </a:prstGeom>
        </p:spPr>
      </p:pic>
      <p:graphicFrame>
        <p:nvGraphicFramePr>
          <p:cNvPr id="46" name="Grafico 45">
            <a:extLst>
              <a:ext uri="{FF2B5EF4-FFF2-40B4-BE49-F238E27FC236}">
                <a16:creationId xmlns:a16="http://schemas.microsoft.com/office/drawing/2014/main" id="{1F024522-6A24-B34E-7AFF-B5BDAB640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66785"/>
              </p:ext>
            </p:extLst>
          </p:nvPr>
        </p:nvGraphicFramePr>
        <p:xfrm>
          <a:off x="542384" y="1023736"/>
          <a:ext cx="4799774" cy="458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Grafico 49">
            <a:extLst>
              <a:ext uri="{FF2B5EF4-FFF2-40B4-BE49-F238E27FC236}">
                <a16:creationId xmlns:a16="http://schemas.microsoft.com/office/drawing/2014/main" id="{DEC5E501-9727-BB6D-59CC-7097FD4CCC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16136"/>
              </p:ext>
            </p:extLst>
          </p:nvPr>
        </p:nvGraphicFramePr>
        <p:xfrm>
          <a:off x="5934455" y="1443813"/>
          <a:ext cx="4946171" cy="41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" name="Immagine 50">
            <a:extLst>
              <a:ext uri="{FF2B5EF4-FFF2-40B4-BE49-F238E27FC236}">
                <a16:creationId xmlns:a16="http://schemas.microsoft.com/office/drawing/2014/main" id="{B9621211-5607-8BA2-9A5A-98B445309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817" y="326766"/>
            <a:ext cx="1057813" cy="854191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AFF1596-18F9-26DA-CA63-635900492C1B}"/>
              </a:ext>
            </a:extLst>
          </p:cNvPr>
          <p:cNvSpPr txBox="1"/>
          <p:nvPr/>
        </p:nvSpPr>
        <p:spPr>
          <a:xfrm>
            <a:off x="8686800" y="1115013"/>
            <a:ext cx="62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</a:t>
            </a: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C57012CD-5410-0A9D-A26F-C22877A3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61C8A086-4B94-6049-AAE2-0E9D6E3ED54C}"/>
              </a:ext>
            </a:extLst>
          </p:cNvPr>
          <p:cNvSpPr/>
          <p:nvPr/>
        </p:nvSpPr>
        <p:spPr>
          <a:xfrm>
            <a:off x="1000477" y="5908365"/>
            <a:ext cx="3050315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 globale di tutte le dimensioni dello stigma</a:t>
            </a:r>
          </a:p>
          <a:p>
            <a:pPr algn="ctr"/>
            <a:endParaRPr lang="it-IT" dirty="0"/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B981AD38-9AE4-BFAE-7D55-0DAE550ADF9B}"/>
              </a:ext>
            </a:extLst>
          </p:cNvPr>
          <p:cNvSpPr/>
          <p:nvPr/>
        </p:nvSpPr>
        <p:spPr>
          <a:xfrm>
            <a:off x="4316701" y="5919966"/>
            <a:ext cx="3050315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 SG &gt; riduzione RYBG secondo L-Z</a:t>
            </a:r>
          </a:p>
          <a:p>
            <a:pPr algn="ctr"/>
            <a:endParaRPr lang="it-IT" dirty="0"/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498DCC26-4FD8-2853-E8B7-35719ED29362}"/>
              </a:ext>
            </a:extLst>
          </p:cNvPr>
          <p:cNvSpPr/>
          <p:nvPr/>
        </p:nvSpPr>
        <p:spPr>
          <a:xfrm>
            <a:off x="7632925" y="5919966"/>
            <a:ext cx="3050315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 sanitario rimane più evidente nel post operatorio</a:t>
            </a:r>
          </a:p>
          <a:p>
            <a:pPr algn="ctr"/>
            <a:endParaRPr lang="it-IT" dirty="0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C2C1DBD1-489B-012D-7C2C-07CBEDD1FAAD}"/>
              </a:ext>
            </a:extLst>
          </p:cNvPr>
          <p:cNvSpPr/>
          <p:nvPr/>
        </p:nvSpPr>
        <p:spPr>
          <a:xfrm rot="20258947">
            <a:off x="1371883" y="1430304"/>
            <a:ext cx="466344" cy="119767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558D4D3A-D3EE-351A-FF6D-BFA838FE9F19}"/>
              </a:ext>
            </a:extLst>
          </p:cNvPr>
          <p:cNvSpPr/>
          <p:nvPr/>
        </p:nvSpPr>
        <p:spPr>
          <a:xfrm rot="20258947">
            <a:off x="6781308" y="1551502"/>
            <a:ext cx="466344" cy="119767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79AAA63E-7861-55A5-60B5-7861C1D8E88A}"/>
              </a:ext>
            </a:extLst>
          </p:cNvPr>
          <p:cNvSpPr/>
          <p:nvPr/>
        </p:nvSpPr>
        <p:spPr>
          <a:xfrm rot="6577225">
            <a:off x="8611701" y="1010263"/>
            <a:ext cx="605683" cy="62075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8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Graphic spid="46" grpId="0">
        <p:bldAsOne/>
      </p:bldGraphic>
      <p:bldGraphic spid="50" grpId="0">
        <p:bldAsOne/>
      </p:bldGraphic>
      <p:bldP spid="53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E4541-447C-006C-541D-084BE2CD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584C14C4-9AF2-5CAD-278B-ED3B9F51EF72}"/>
              </a:ext>
            </a:extLst>
          </p:cNvPr>
          <p:cNvSpPr/>
          <p:nvPr/>
        </p:nvSpPr>
        <p:spPr>
          <a:xfrm>
            <a:off x="662495" y="132746"/>
            <a:ext cx="11022803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II⁰ QUESTIONARIO | MEDIA RIDUZIONE DELLO STIGMA PRE E POST INTERVENTO PER ETA’: RYGB vs SG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0A40F56C-E4A0-9058-2DC9-E08C00E8012B}"/>
              </a:ext>
            </a:extLst>
          </p:cNvPr>
          <p:cNvSpPr/>
          <p:nvPr/>
        </p:nvSpPr>
        <p:spPr>
          <a:xfrm>
            <a:off x="89301" y="184891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E889BA5-EE92-3650-3D97-353653A9F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629798"/>
              </p:ext>
            </p:extLst>
          </p:nvPr>
        </p:nvGraphicFramePr>
        <p:xfrm>
          <a:off x="359190" y="1128619"/>
          <a:ext cx="5538689" cy="444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5DC481E-D714-8DCD-3B53-5D61B9E38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9475"/>
              </p:ext>
            </p:extLst>
          </p:nvPr>
        </p:nvGraphicFramePr>
        <p:xfrm>
          <a:off x="5897879" y="1550222"/>
          <a:ext cx="5944936" cy="40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1E5A5F90-7F1A-B326-4582-41DE1D237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741" y="643482"/>
            <a:ext cx="1057813" cy="8541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6D3944-FFB3-8DD0-1324-70C6D6A28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2" y="707017"/>
            <a:ext cx="715000" cy="929903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6F09DF2-3DD7-9148-02A3-093346D11E9A}"/>
              </a:ext>
            </a:extLst>
          </p:cNvPr>
          <p:cNvSpPr/>
          <p:nvPr/>
        </p:nvSpPr>
        <p:spPr>
          <a:xfrm>
            <a:off x="99042" y="5863937"/>
            <a:ext cx="2186958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&lt;30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riduzione stigma nel RYGB secondo L-Z &gt; riduzione stigma SG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A703C96-B476-9BB4-E7BC-FD6BA5A01FFF}"/>
              </a:ext>
            </a:extLst>
          </p:cNvPr>
          <p:cNvSpPr/>
          <p:nvPr/>
        </p:nvSpPr>
        <p:spPr>
          <a:xfrm>
            <a:off x="2429675" y="5863937"/>
            <a:ext cx="2380069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31–40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SG mostra una riduzione media dello stigma più marcata rispetto al RYGB secondo L-Z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067CEE3-FE8D-12E7-AA1B-ABE662F75FCA}"/>
              </a:ext>
            </a:extLst>
          </p:cNvPr>
          <p:cNvSpPr/>
          <p:nvPr/>
        </p:nvSpPr>
        <p:spPr>
          <a:xfrm>
            <a:off x="4953419" y="5863937"/>
            <a:ext cx="2200682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41–50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SG evidenzia il miglior miglioramento complessivo post-operatorio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DDE982B-D078-4271-BB23-95683366B364}"/>
              </a:ext>
            </a:extLst>
          </p:cNvPr>
          <p:cNvSpPr/>
          <p:nvPr/>
        </p:nvSpPr>
        <p:spPr>
          <a:xfrm>
            <a:off x="7297776" y="5863937"/>
            <a:ext cx="2200682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51–60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SG conferma la maggiore riduzione media dello stigma rispetto al RYGB secondo L-Z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2F95DA7-08DC-3796-46DF-E53122727334}"/>
              </a:ext>
            </a:extLst>
          </p:cNvPr>
          <p:cNvSpPr/>
          <p:nvPr/>
        </p:nvSpPr>
        <p:spPr>
          <a:xfrm>
            <a:off x="9642133" y="5863937"/>
            <a:ext cx="2200682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&gt;60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riduzione dello stigma meno evidente in entrambi gli interventi, con valori post-operatori ancora elevati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53241E3-DDF1-ED66-FEEA-66E78443BC41}"/>
              </a:ext>
            </a:extLst>
          </p:cNvPr>
          <p:cNvSpPr txBox="1"/>
          <p:nvPr/>
        </p:nvSpPr>
        <p:spPr>
          <a:xfrm>
            <a:off x="8870346" y="1171968"/>
            <a:ext cx="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7F844EE-16AD-8F0B-57ED-FE59E4C71F7E}"/>
              </a:ext>
            </a:extLst>
          </p:cNvPr>
          <p:cNvSpPr/>
          <p:nvPr/>
        </p:nvSpPr>
        <p:spPr>
          <a:xfrm rot="6577225">
            <a:off x="716355" y="4232078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91C0241-26B7-F53E-A952-8932C0DE67FE}"/>
              </a:ext>
            </a:extLst>
          </p:cNvPr>
          <p:cNvSpPr/>
          <p:nvPr/>
        </p:nvSpPr>
        <p:spPr>
          <a:xfrm rot="6577225">
            <a:off x="8792424" y="1067734"/>
            <a:ext cx="605683" cy="62075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82D74FC-45DC-230B-1985-40EEE1B264B6}"/>
              </a:ext>
            </a:extLst>
          </p:cNvPr>
          <p:cNvSpPr/>
          <p:nvPr/>
        </p:nvSpPr>
        <p:spPr>
          <a:xfrm rot="6577225">
            <a:off x="6223400" y="2405144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0563F3D-824F-0580-29D9-E6C7791681B5}"/>
              </a:ext>
            </a:extLst>
          </p:cNvPr>
          <p:cNvSpPr/>
          <p:nvPr/>
        </p:nvSpPr>
        <p:spPr>
          <a:xfrm rot="6577225">
            <a:off x="6239706" y="2988494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5A98B26A-9498-30D9-C343-44EF155D94AF}"/>
              </a:ext>
            </a:extLst>
          </p:cNvPr>
          <p:cNvSpPr/>
          <p:nvPr/>
        </p:nvSpPr>
        <p:spPr>
          <a:xfrm rot="6577225">
            <a:off x="6223399" y="3608136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197922E4-8926-4E01-5CA0-0FE46B19AC45}"/>
              </a:ext>
            </a:extLst>
          </p:cNvPr>
          <p:cNvSpPr/>
          <p:nvPr/>
        </p:nvSpPr>
        <p:spPr>
          <a:xfrm rot="6577225">
            <a:off x="6230562" y="1789229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6643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Graphic spid="4" grpId="0">
        <p:bldAsOne/>
      </p:bldGraphic>
      <p:bldGraphic spid="7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8B73-9B9B-DF5B-FC00-442147A40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8120144C-C224-1D7F-50B6-096674750510}"/>
              </a:ext>
            </a:extLst>
          </p:cNvPr>
          <p:cNvSpPr/>
          <p:nvPr/>
        </p:nvSpPr>
        <p:spPr>
          <a:xfrm>
            <a:off x="713554" y="140463"/>
            <a:ext cx="9920918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II⁰ QUESTIONARIO: MEDIA RIDUZIONE DELLO STIGMA PRE E POST INTERVENTO: RYBG vs SG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E77FA43C-6E81-F0E2-5C83-7FA1C877EAFA}"/>
              </a:ext>
            </a:extLst>
          </p:cNvPr>
          <p:cNvSpPr/>
          <p:nvPr/>
        </p:nvSpPr>
        <p:spPr>
          <a:xfrm>
            <a:off x="101388" y="166603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7158477-8951-8D1E-2D29-29A2D4A13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899322"/>
              </p:ext>
            </p:extLst>
          </p:nvPr>
        </p:nvGraphicFramePr>
        <p:xfrm>
          <a:off x="743713" y="1259443"/>
          <a:ext cx="5095523" cy="445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6FFEAD1-C4FC-384F-B423-E8E562C47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857181"/>
              </p:ext>
            </p:extLst>
          </p:nvPr>
        </p:nvGraphicFramePr>
        <p:xfrm>
          <a:off x="6096000" y="1259443"/>
          <a:ext cx="5022370" cy="447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6E00DCE4-B4A2-49C8-1E11-E2D8BFF7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908" y="217635"/>
            <a:ext cx="1057813" cy="8541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11CE4D4-6D36-46A8-3AEB-AC6CE760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119855" y="828031"/>
            <a:ext cx="725936" cy="737393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A02B2B7-8966-C51B-B9C9-2E3BED1E29D8}"/>
              </a:ext>
            </a:extLst>
          </p:cNvPr>
          <p:cNvSpPr/>
          <p:nvPr/>
        </p:nvSpPr>
        <p:spPr>
          <a:xfrm>
            <a:off x="1000477" y="5908365"/>
            <a:ext cx="3050315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 globale di tutte le dimensioni dello stigma</a:t>
            </a:r>
          </a:p>
          <a:p>
            <a:pPr algn="ctr"/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66C8462-69A1-1DD6-C7FF-167C093868F9}"/>
              </a:ext>
            </a:extLst>
          </p:cNvPr>
          <p:cNvSpPr/>
          <p:nvPr/>
        </p:nvSpPr>
        <p:spPr>
          <a:xfrm>
            <a:off x="4316701" y="5919966"/>
            <a:ext cx="3050315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 SG &gt; riduzione RYBG</a:t>
            </a:r>
          </a:p>
          <a:p>
            <a:pPr algn="ctr"/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C3F650D-1BD2-417B-81E6-A1F055FB7270}"/>
              </a:ext>
            </a:extLst>
          </p:cNvPr>
          <p:cNvSpPr/>
          <p:nvPr/>
        </p:nvSpPr>
        <p:spPr>
          <a:xfrm>
            <a:off x="7632925" y="5919966"/>
            <a:ext cx="3050315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 sanitario rimane più evidente nel post operatorio</a:t>
            </a:r>
          </a:p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C8D70E-C80A-A7F6-E219-83FCBC578849}"/>
              </a:ext>
            </a:extLst>
          </p:cNvPr>
          <p:cNvSpPr txBox="1"/>
          <p:nvPr/>
        </p:nvSpPr>
        <p:spPr>
          <a:xfrm>
            <a:off x="8800582" y="996672"/>
            <a:ext cx="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8CFF23A-BD82-6350-9C84-407EE87C615F}"/>
              </a:ext>
            </a:extLst>
          </p:cNvPr>
          <p:cNvSpPr txBox="1"/>
          <p:nvPr/>
        </p:nvSpPr>
        <p:spPr>
          <a:xfrm>
            <a:off x="2634026" y="994464"/>
            <a:ext cx="2230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RYGB secondo L-Z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23A7F9A-1F61-9577-E59C-F1C11F10B06D}"/>
              </a:ext>
            </a:extLst>
          </p:cNvPr>
          <p:cNvSpPr/>
          <p:nvPr/>
        </p:nvSpPr>
        <p:spPr>
          <a:xfrm rot="6577225">
            <a:off x="1695138" y="2255573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4894C3F-E0B6-C24A-F127-A76755955C22}"/>
              </a:ext>
            </a:extLst>
          </p:cNvPr>
          <p:cNvSpPr/>
          <p:nvPr/>
        </p:nvSpPr>
        <p:spPr>
          <a:xfrm rot="6577225">
            <a:off x="7178490" y="2792021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45D071A2-FD4A-A575-D39A-A9A1D458B84E}"/>
              </a:ext>
            </a:extLst>
          </p:cNvPr>
          <p:cNvSpPr/>
          <p:nvPr/>
        </p:nvSpPr>
        <p:spPr>
          <a:xfrm rot="6577225">
            <a:off x="8737560" y="893998"/>
            <a:ext cx="605683" cy="62075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2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Graphic spid="2" grpId="0">
        <p:bldAsOne/>
      </p:bldGraphic>
      <p:bldGraphic spid="7" grpId="0">
        <p:bldAsOne/>
      </p:bldGraphic>
      <p:bldP spid="10" grpId="0" animBg="1"/>
      <p:bldP spid="11" grpId="0" animBg="1"/>
      <p:bldP spid="12" grpId="0" animBg="1"/>
      <p:bldP spid="13" grpId="0"/>
      <p:bldP spid="14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8C8F5-BDE9-CB6C-F466-CE7F67B4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139DD05B-9F7F-503E-9789-74995DA45F81}"/>
              </a:ext>
            </a:extLst>
          </p:cNvPr>
          <p:cNvSpPr/>
          <p:nvPr/>
        </p:nvSpPr>
        <p:spPr>
          <a:xfrm>
            <a:off x="859858" y="140463"/>
            <a:ext cx="9363134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II⁰ QUESTIONARIO: MEDIA RIDUZIONE DELLO STIGMA PRE E POST INTERVENTO | ETA’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5CF3F5E-4C81-C90C-238A-1865F36C408C}"/>
              </a:ext>
            </a:extLst>
          </p:cNvPr>
          <p:cNvSpPr/>
          <p:nvPr/>
        </p:nvSpPr>
        <p:spPr>
          <a:xfrm>
            <a:off x="183684" y="166603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C7EFEE-4B98-6600-59B5-41719B0D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2FF6D13-037B-24F1-1A93-9D46EE0F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119855" y="828031"/>
            <a:ext cx="725936" cy="737393"/>
          </a:xfrm>
          <a:prstGeom prst="rect">
            <a:avLst/>
          </a:prstGeom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35DF362-2B64-2187-4A59-A340A99C0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35854"/>
              </p:ext>
            </p:extLst>
          </p:nvPr>
        </p:nvGraphicFramePr>
        <p:xfrm>
          <a:off x="6336791" y="1453894"/>
          <a:ext cx="5306569" cy="409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2EB4C7D-FC4E-F01E-ADC4-F1080D93E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85554"/>
              </p:ext>
            </p:extLst>
          </p:nvPr>
        </p:nvGraphicFramePr>
        <p:xfrm>
          <a:off x="548640" y="1453895"/>
          <a:ext cx="5547360" cy="409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12B3DF-3FA9-9C12-D480-64D817AA7E68}"/>
              </a:ext>
            </a:extLst>
          </p:cNvPr>
          <p:cNvSpPr txBox="1"/>
          <p:nvPr/>
        </p:nvSpPr>
        <p:spPr>
          <a:xfrm>
            <a:off x="2526914" y="1053784"/>
            <a:ext cx="222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RYGB secondo L-Z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7398C5-7FC8-A38C-9170-76EFEA5664ED}"/>
              </a:ext>
            </a:extLst>
          </p:cNvPr>
          <p:cNvSpPr txBox="1"/>
          <p:nvPr/>
        </p:nvSpPr>
        <p:spPr>
          <a:xfrm>
            <a:off x="8800582" y="996672"/>
            <a:ext cx="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CB3F9C1-4FB4-D926-E3D1-CC167268B17A}"/>
              </a:ext>
            </a:extLst>
          </p:cNvPr>
          <p:cNvSpPr/>
          <p:nvPr/>
        </p:nvSpPr>
        <p:spPr>
          <a:xfrm>
            <a:off x="683414" y="5844477"/>
            <a:ext cx="2380069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31–40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SG mostra una riduzione dello stigma più marcata rispetto al RYGB secondo L-Z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2E45301-B9BF-A871-31EF-0E3457268EB8}"/>
              </a:ext>
            </a:extLst>
          </p:cNvPr>
          <p:cNvSpPr/>
          <p:nvPr/>
        </p:nvSpPr>
        <p:spPr>
          <a:xfrm>
            <a:off x="3703823" y="5844477"/>
            <a:ext cx="2200682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41–50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SG evidenzia il miglior miglioramento complessivo post-operatorio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3B03DA8-8350-A1E8-A6B4-E05E0E9DB527}"/>
              </a:ext>
            </a:extLst>
          </p:cNvPr>
          <p:cNvSpPr/>
          <p:nvPr/>
        </p:nvSpPr>
        <p:spPr>
          <a:xfrm>
            <a:off x="6544845" y="5844477"/>
            <a:ext cx="2200682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51–60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SG mostra &gt; riduzione media dello stigma rispetto al RYGB secondo L-Z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33C0BA4-158A-C599-31FC-B77C53D6FF72}"/>
              </a:ext>
            </a:extLst>
          </p:cNvPr>
          <p:cNvSpPr/>
          <p:nvPr/>
        </p:nvSpPr>
        <p:spPr>
          <a:xfrm>
            <a:off x="9385867" y="5845842"/>
            <a:ext cx="2200682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Comparazione tra &lt; 30 e &gt; 60 non possibile per discriminante operatoria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C2F3393-EC4A-DB4A-56CD-A718B717B9CA}"/>
              </a:ext>
            </a:extLst>
          </p:cNvPr>
          <p:cNvSpPr/>
          <p:nvPr/>
        </p:nvSpPr>
        <p:spPr>
          <a:xfrm rot="6577225">
            <a:off x="8737560" y="893998"/>
            <a:ext cx="605683" cy="62075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3612A72-718F-484C-59DD-3EDEC2A44904}"/>
              </a:ext>
            </a:extLst>
          </p:cNvPr>
          <p:cNvSpPr/>
          <p:nvPr/>
        </p:nvSpPr>
        <p:spPr>
          <a:xfrm rot="6577225">
            <a:off x="6635668" y="2942773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60AE0EA-98B7-8CCB-E2DA-6E5439B4E26A}"/>
              </a:ext>
            </a:extLst>
          </p:cNvPr>
          <p:cNvSpPr/>
          <p:nvPr/>
        </p:nvSpPr>
        <p:spPr>
          <a:xfrm rot="6577225">
            <a:off x="6614332" y="2336221"/>
            <a:ext cx="381930" cy="40391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1587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Graphic spid="10" grpId="0">
        <p:bldAsOne/>
      </p:bldGraphic>
      <p:bldGraphic spid="11" grpId="0">
        <p:bldAsOne/>
      </p:bldGraphic>
      <p:bldP spid="12" grpId="0"/>
      <p:bldP spid="13" grpId="0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2081-3F4A-413E-C388-3D26AED9C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BD475C8-BD5A-8A72-69F6-37A91ABBFA71}"/>
              </a:ext>
            </a:extLst>
          </p:cNvPr>
          <p:cNvSpPr/>
          <p:nvPr/>
        </p:nvSpPr>
        <p:spPr>
          <a:xfrm>
            <a:off x="859858" y="140463"/>
            <a:ext cx="1718750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792A81D-094F-5314-6B59-BF2D36A02E0D}"/>
              </a:ext>
            </a:extLst>
          </p:cNvPr>
          <p:cNvSpPr/>
          <p:nvPr/>
        </p:nvSpPr>
        <p:spPr>
          <a:xfrm>
            <a:off x="183684" y="166603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F17F1A6-84EB-7802-7221-B192B9E05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4758E99-B752-F087-D01E-18778AB8DDA2}"/>
              </a:ext>
            </a:extLst>
          </p:cNvPr>
          <p:cNvSpPr txBox="1"/>
          <p:nvPr/>
        </p:nvSpPr>
        <p:spPr>
          <a:xfrm>
            <a:off x="433549" y="2507190"/>
            <a:ext cx="11128247" cy="402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II⁰ questionario</a:t>
            </a:r>
            <a:r>
              <a:rPr lang="it-IT" altLang="it-IT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(post-intervento a 1 anno)</a:t>
            </a: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chirurgia metabolico bariatrica determina una riduzione globale di tutte le dimensioni dello stigma percepito </a:t>
            </a:r>
          </a:p>
          <a:p>
            <a:pPr marL="28575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stigma sanitario rimane la forma più persistente anche nel post-operatorio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 mostra una riduzione dello stigma più marcata rispetto a RYGB secondo L-Z nei pazienti giovani &lt; 30 anni e nella fascia adulta &lt; 50 anni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autoefficacia ridotta mostrano il miglior miglioramento post-intervento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Donne e soggetti &gt; 60 anni mostrano livelli più elevati di stigma anche dopo chirurgia metabolico bariatrica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57C096-1F5B-427F-C290-4BC3BCD01205}"/>
              </a:ext>
            </a:extLst>
          </p:cNvPr>
          <p:cNvSpPr txBox="1"/>
          <p:nvPr/>
        </p:nvSpPr>
        <p:spPr>
          <a:xfrm>
            <a:off x="433549" y="1006523"/>
            <a:ext cx="9685867" cy="150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I⁰ questionario (</a:t>
            </a:r>
            <a:r>
              <a:rPr lang="it-IT" altLang="it-IT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-intervento)</a:t>
            </a: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conferma della correlazione direttamente proporzionale dello stigma all’aumento del BMI</a:t>
            </a:r>
          </a:p>
          <a:p>
            <a:pPr marL="285750" lvl="0" indent="-28575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pazienti con obesità severa riportano maggior distress psicologico, discriminazione ed </a:t>
            </a:r>
            <a:r>
              <a:rPr lang="it-IT" alt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it-IT" alt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9FCC2-D1D5-AA9B-0581-322BF9EBB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1DCDE56-5C44-5ACD-F1A4-767D699630E1}"/>
              </a:ext>
            </a:extLst>
          </p:cNvPr>
          <p:cNvSpPr/>
          <p:nvPr/>
        </p:nvSpPr>
        <p:spPr>
          <a:xfrm>
            <a:off x="859858" y="146006"/>
            <a:ext cx="4169342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CONCLUSIONI &amp; TAKE HOME MESSAGGES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C8696FB-C7D2-BED9-36B5-31354E80F8BE}"/>
              </a:ext>
            </a:extLst>
          </p:cNvPr>
          <p:cNvSpPr/>
          <p:nvPr/>
        </p:nvSpPr>
        <p:spPr>
          <a:xfrm>
            <a:off x="183684" y="166603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A7549B7-F438-6767-F437-CC68D69E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66" y="166603"/>
            <a:ext cx="1057813" cy="85419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D161568-F255-BE13-6D82-63BD72BD9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571301"/>
              </p:ext>
            </p:extLst>
          </p:nvPr>
        </p:nvGraphicFramePr>
        <p:xfrm>
          <a:off x="683414" y="1049550"/>
          <a:ext cx="100737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7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F3FD-AD99-BD2E-4D08-5A8354A1F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9E9FBE9-0F22-91CF-E18F-0E8261753F7A}"/>
              </a:ext>
            </a:extLst>
          </p:cNvPr>
          <p:cNvSpPr/>
          <p:nvPr/>
        </p:nvSpPr>
        <p:spPr>
          <a:xfrm>
            <a:off x="859858" y="146006"/>
            <a:ext cx="4169342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CONCLUSIONI &amp; TAKE HOME MESSAGGES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177AB9F-767B-341F-A381-6832BEB246A3}"/>
              </a:ext>
            </a:extLst>
          </p:cNvPr>
          <p:cNvSpPr/>
          <p:nvPr/>
        </p:nvSpPr>
        <p:spPr>
          <a:xfrm>
            <a:off x="183684" y="166603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CB591E1-01EE-1133-A3BB-7141F6A7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66" y="166603"/>
            <a:ext cx="1057813" cy="85419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591F8D6-06A9-7624-54CD-6AFD57499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955498"/>
              </p:ext>
            </p:extLst>
          </p:nvPr>
        </p:nvGraphicFramePr>
        <p:xfrm>
          <a:off x="319151" y="790460"/>
          <a:ext cx="10659720" cy="574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51176"/>
            <a:ext cx="4800600" cy="767778"/>
          </a:xfrm>
        </p:spPr>
        <p:txBody>
          <a:bodyPr>
            <a:normAutofit/>
          </a:bodyPr>
          <a:lstStyle/>
          <a:p>
            <a:pPr algn="just"/>
            <a:r>
              <a:rPr lang="it-IT" sz="4000" dirty="0"/>
              <a:t>Grazie per l’attenzione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C56B36-54FF-FD1C-1B20-686220166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022" y="3539047"/>
            <a:ext cx="1987710" cy="16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0339B-21CA-F03F-B883-686AA6B73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FF10820-16C7-1379-26D1-E54F19CFC9C0}"/>
              </a:ext>
            </a:extLst>
          </p:cNvPr>
          <p:cNvSpPr txBox="1"/>
          <p:nvPr/>
        </p:nvSpPr>
        <p:spPr>
          <a:xfrm>
            <a:off x="269601" y="6380854"/>
            <a:ext cx="1140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Bray GA, Kim KK, Wilding JPH, on behalf of the World Obesity Federation. Obesity: a chronic relapsing progressive disease process. A position statement of the World Obesity Federation: Position Paper.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Rev. 2017 ;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Health Organization Obesity. WHO 2024</a:t>
            </a:r>
            <a:endParaRPr lang="it-IT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DF6B11-6E43-863B-1E28-0DBAC321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8" y="1005241"/>
            <a:ext cx="4690254" cy="466225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9FD850-1D5D-7E38-901A-9B02766D095D}"/>
              </a:ext>
            </a:extLst>
          </p:cNvPr>
          <p:cNvSpPr txBox="1"/>
          <p:nvPr/>
        </p:nvSpPr>
        <p:spPr>
          <a:xfrm>
            <a:off x="5036619" y="2951534"/>
            <a:ext cx="6580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39467C3-19C3-D4FE-5971-4B7B10B7EC6B}"/>
              </a:ext>
            </a:extLst>
          </p:cNvPr>
          <p:cNvSpPr/>
          <p:nvPr/>
        </p:nvSpPr>
        <p:spPr>
          <a:xfrm>
            <a:off x="5074944" y="1502546"/>
            <a:ext cx="6580383" cy="7936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«Obesità: processo patologico cronico, recidivante e progressivo»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Dichiarazione di posizione mondiale sull'obesità, 2017</a:t>
            </a:r>
            <a:endParaRPr lang="it-IT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442CD20-6CE9-E76B-3B5D-8C038177C41F}"/>
              </a:ext>
            </a:extLst>
          </p:cNvPr>
          <p:cNvSpPr/>
          <p:nvPr/>
        </p:nvSpPr>
        <p:spPr>
          <a:xfrm>
            <a:off x="5104916" y="3336367"/>
            <a:ext cx="6580383" cy="7936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Malattia </a:t>
            </a:r>
            <a:r>
              <a:rPr lang="it-IT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cronica recidivante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derivante da complesse interazioni tra genetica, neurobiologia, comportamenti alimentari, accesso a una dieta sana, forze di mercato e ambiente più ampio</a:t>
            </a:r>
            <a:r>
              <a:rPr lang="it-IT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Oms, 2024</a:t>
            </a:r>
            <a:endParaRPr lang="it-IT"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3915FBE-1C9F-4A0D-6F84-79ED65BB0087}"/>
              </a:ext>
            </a:extLst>
          </p:cNvPr>
          <p:cNvSpPr/>
          <p:nvPr/>
        </p:nvSpPr>
        <p:spPr>
          <a:xfrm>
            <a:off x="5074944" y="4958638"/>
            <a:ext cx="6580383" cy="7936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L'obesità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condizioni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mediche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maggiormente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stigmatizzate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diventando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proprio </a:t>
            </a:r>
            <a:r>
              <a:rPr lang="en-US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determinante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salute </a:t>
            </a:r>
            <a:endParaRPr lang="it-IT" sz="1600" b="1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1954FE9-E7F8-241F-5BD7-CF0AF745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CA-4A32-7C6E-F9C6-E56E09A70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ma 41">
            <a:extLst>
              <a:ext uri="{FF2B5EF4-FFF2-40B4-BE49-F238E27FC236}">
                <a16:creationId xmlns:a16="http://schemas.microsoft.com/office/drawing/2014/main" id="{928EB349-B7EE-32C0-4F42-402A0F4D9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851260"/>
              </p:ext>
            </p:extLst>
          </p:nvPr>
        </p:nvGraphicFramePr>
        <p:xfrm>
          <a:off x="-550778" y="996151"/>
          <a:ext cx="6597840" cy="511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3458917A-E509-958E-C428-945C84A48F78}"/>
              </a:ext>
            </a:extLst>
          </p:cNvPr>
          <p:cNvCxnSpPr>
            <a:cxnSpLocks/>
          </p:cNvCxnSpPr>
          <p:nvPr/>
        </p:nvCxnSpPr>
        <p:spPr>
          <a:xfrm flipV="1">
            <a:off x="3893157" y="1835795"/>
            <a:ext cx="2196661" cy="5370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33A16DE-9D37-8709-770F-BBA03624DED4}"/>
              </a:ext>
            </a:extLst>
          </p:cNvPr>
          <p:cNvSpPr txBox="1"/>
          <p:nvPr/>
        </p:nvSpPr>
        <p:spPr>
          <a:xfrm>
            <a:off x="6181129" y="1579111"/>
            <a:ext cx="138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concreto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EC039F1-2AB7-A01C-3C91-C3DCD6647B32}"/>
              </a:ext>
            </a:extLst>
          </p:cNvPr>
          <p:cNvSpPr txBox="1"/>
          <p:nvPr/>
        </p:nvSpPr>
        <p:spPr>
          <a:xfrm>
            <a:off x="6259816" y="2810325"/>
            <a:ext cx="167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interiorizzato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F9166FE9-6C5E-2754-0CC8-783A8537EA54}"/>
              </a:ext>
            </a:extLst>
          </p:cNvPr>
          <p:cNvCxnSpPr>
            <a:cxnSpLocks/>
          </p:cNvCxnSpPr>
          <p:nvPr/>
        </p:nvCxnSpPr>
        <p:spPr>
          <a:xfrm flipV="1">
            <a:off x="3969648" y="3080983"/>
            <a:ext cx="2221018" cy="5425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1A559AE-B813-B348-3CBA-E12120A493E1}"/>
              </a:ext>
            </a:extLst>
          </p:cNvPr>
          <p:cNvCxnSpPr>
            <a:cxnSpLocks/>
          </p:cNvCxnSpPr>
          <p:nvPr/>
        </p:nvCxnSpPr>
        <p:spPr>
          <a:xfrm>
            <a:off x="3783169" y="5066141"/>
            <a:ext cx="23612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99C714-9A57-8D98-5F8A-B586856214E9}"/>
              </a:ext>
            </a:extLst>
          </p:cNvPr>
          <p:cNvSpPr txBox="1"/>
          <p:nvPr/>
        </p:nvSpPr>
        <p:spPr>
          <a:xfrm>
            <a:off x="6181129" y="4537837"/>
            <a:ext cx="175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stereotipi negativi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atteggiamenti discriminatori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omportamenti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svalutanti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CD5EA76-69F4-ADEC-3F43-DECC18D5DDB4}"/>
              </a:ext>
            </a:extLst>
          </p:cNvPr>
          <p:cNvSpPr/>
          <p:nvPr/>
        </p:nvSpPr>
        <p:spPr>
          <a:xfrm>
            <a:off x="8167439" y="1714474"/>
            <a:ext cx="3498666" cy="686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Ritardo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riduzione</a:t>
            </a: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nell’accesso alle cure</a:t>
            </a:r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68E9E0D-5348-53B7-E5CB-92AA3EDC2227}"/>
              </a:ext>
            </a:extLst>
          </p:cNvPr>
          <p:cNvSpPr/>
          <p:nvPr/>
        </p:nvSpPr>
        <p:spPr>
          <a:xfrm>
            <a:off x="8186634" y="2878274"/>
            <a:ext cx="3498665" cy="686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Peggioramento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della compliance</a:t>
            </a:r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3D28DCC-CED1-D580-4E7C-44FA86407068}"/>
              </a:ext>
            </a:extLst>
          </p:cNvPr>
          <p:cNvSpPr/>
          <p:nvPr/>
        </p:nvSpPr>
        <p:spPr>
          <a:xfrm>
            <a:off x="8167439" y="4025280"/>
            <a:ext cx="3555169" cy="686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Peggioramento 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 parametri clinici</a:t>
            </a:r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5C23BCF-2383-DF4D-E038-4926DD70D3C4}"/>
              </a:ext>
            </a:extLst>
          </p:cNvPr>
          <p:cNvSpPr/>
          <p:nvPr/>
        </p:nvSpPr>
        <p:spPr>
          <a:xfrm>
            <a:off x="8167439" y="5139087"/>
            <a:ext cx="3555169" cy="1116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paziente che ha più bisogno di supporto medico è spesso colui che percepisce </a:t>
            </a:r>
            <a:r>
              <a:rPr lang="it-IT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maggiore giudizio negativo</a:t>
            </a:r>
            <a:endParaRPr lang="en-US" sz="1600" b="1" i="1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71EA8769-A8FA-2BBA-E69F-5581544FC72A}"/>
              </a:ext>
            </a:extLst>
          </p:cNvPr>
          <p:cNvSpPr/>
          <p:nvPr/>
        </p:nvSpPr>
        <p:spPr>
          <a:xfrm>
            <a:off x="11231216" y="2300329"/>
            <a:ext cx="586941" cy="6867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BC64CDC6-C5F3-E4FE-1859-6A9B6F7814AB}"/>
              </a:ext>
            </a:extLst>
          </p:cNvPr>
          <p:cNvSpPr/>
          <p:nvPr/>
        </p:nvSpPr>
        <p:spPr>
          <a:xfrm>
            <a:off x="11248469" y="3455930"/>
            <a:ext cx="586941" cy="6867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827AD484-ED3D-F146-2904-1EEF137D4C13}"/>
              </a:ext>
            </a:extLst>
          </p:cNvPr>
          <p:cNvSpPr/>
          <p:nvPr/>
        </p:nvSpPr>
        <p:spPr>
          <a:xfrm>
            <a:off x="11279908" y="4501067"/>
            <a:ext cx="586941" cy="6867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D775319-9E9A-5F7B-2515-F76E5EA48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2FE68E6-A512-5A57-CABA-421BF9F2A0B7}"/>
              </a:ext>
            </a:extLst>
          </p:cNvPr>
          <p:cNvSpPr txBox="1"/>
          <p:nvPr/>
        </p:nvSpPr>
        <p:spPr>
          <a:xfrm>
            <a:off x="325391" y="6337747"/>
            <a:ext cx="11541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Tomiyama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A.J.Weight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stigma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stressful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cyclic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/weight-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stigma model. </a:t>
            </a:r>
            <a:r>
              <a:rPr lang="it-IT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Appetite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2014;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Sutin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R., &amp; Terracciano, A.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Perceived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weight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Science, 2013. </a:t>
            </a:r>
          </a:p>
        </p:txBody>
      </p:sp>
    </p:spTree>
    <p:extLst>
      <p:ext uri="{BB962C8B-B14F-4D97-AF65-F5344CB8AC3E}">
        <p14:creationId xmlns:p14="http://schemas.microsoft.com/office/powerpoint/2010/main" val="7605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  <p:bldP spid="53" grpId="0"/>
      <p:bldP spid="54" grpId="0"/>
      <p:bldP spid="11" grpId="0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B1FEA-04D7-5F70-C9F0-5FB3E6DF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84ED675-EB23-927E-B153-D2B7FE6E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76169ED-EF5F-142D-5A20-59730348ACD0}"/>
                  </a:ext>
                </a:extLst>
              </p14:cNvPr>
              <p14:cNvContentPartPr/>
              <p14:nvPr/>
            </p14:nvContentPartPr>
            <p14:xfrm>
              <a:off x="1956399" y="2926582"/>
              <a:ext cx="226080" cy="410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76169ED-EF5F-142D-5A20-59730348AC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6399" y="2746582"/>
                <a:ext cx="4057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E07768C-563B-70AA-A3D6-4099B4377647}"/>
                  </a:ext>
                </a:extLst>
              </p14:cNvPr>
              <p14:cNvContentPartPr/>
              <p14:nvPr/>
            </p14:nvContentPartPr>
            <p14:xfrm>
              <a:off x="1935879" y="2891662"/>
              <a:ext cx="294840" cy="334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E07768C-563B-70AA-A3D6-4099B43776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5879" y="2713577"/>
                <a:ext cx="474480" cy="389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08057D7-970D-A370-4835-2E21E98D0205}"/>
                  </a:ext>
                </a:extLst>
              </p14:cNvPr>
              <p14:cNvContentPartPr/>
              <p14:nvPr/>
            </p14:nvContentPartPr>
            <p14:xfrm>
              <a:off x="2121639" y="2922262"/>
              <a:ext cx="564120" cy="874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08057D7-970D-A370-4835-2E21E98D02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1639" y="2742262"/>
                <a:ext cx="7437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CFFD330B-A8C7-28C0-B224-150392BA1558}"/>
                  </a:ext>
                </a:extLst>
              </p14:cNvPr>
              <p14:cNvContentPartPr/>
              <p14:nvPr/>
            </p14:nvContentPartPr>
            <p14:xfrm>
              <a:off x="1787919" y="3454342"/>
              <a:ext cx="2282040" cy="43812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CFFD330B-A8C7-28C0-B224-150392BA15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7919" y="3274194"/>
                <a:ext cx="2461680" cy="798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0DEB1001-2F61-096F-41AA-F68E0E38EDD2}"/>
                  </a:ext>
                </a:extLst>
              </p14:cNvPr>
              <p14:cNvContentPartPr/>
              <p14:nvPr/>
            </p14:nvContentPartPr>
            <p14:xfrm>
              <a:off x="1871439" y="2043502"/>
              <a:ext cx="2775240" cy="11674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0DEB1001-2F61-096F-41AA-F68E0E38ED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1451" y="1863502"/>
                <a:ext cx="2954857" cy="15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FC626C9A-43BF-1989-A011-2B12937154D3}"/>
                  </a:ext>
                </a:extLst>
              </p14:cNvPr>
              <p14:cNvContentPartPr/>
              <p14:nvPr/>
            </p14:nvContentPartPr>
            <p14:xfrm>
              <a:off x="9654279" y="3615262"/>
              <a:ext cx="1053720" cy="878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FC626C9A-43BF-1989-A011-2B12937154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4279" y="3435262"/>
                <a:ext cx="12333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D253FE19-C760-3A32-464D-5189183EF02F}"/>
                  </a:ext>
                </a:extLst>
              </p14:cNvPr>
              <p14:cNvContentPartPr/>
              <p14:nvPr/>
            </p14:nvContentPartPr>
            <p14:xfrm>
              <a:off x="3527439" y="5238862"/>
              <a:ext cx="640800" cy="13431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D253FE19-C760-3A32-464D-5189183EF0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7439" y="5058814"/>
                <a:ext cx="820440" cy="1702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F112F2F7-69DB-E83D-27BC-95F4046ADF11}"/>
                  </a:ext>
                </a:extLst>
              </p14:cNvPr>
              <p14:cNvContentPartPr/>
              <p14:nvPr/>
            </p14:nvContentPartPr>
            <p14:xfrm>
              <a:off x="1541679" y="2519782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F112F2F7-69DB-E83D-27BC-95F4046ADF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9679" y="237578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2EE6C7D3-D947-69B4-DC96-A3CF9573FCC5}"/>
                  </a:ext>
                </a:extLst>
              </p14:cNvPr>
              <p14:cNvContentPartPr/>
              <p14:nvPr/>
            </p14:nvContentPartPr>
            <p14:xfrm>
              <a:off x="1871439" y="2913262"/>
              <a:ext cx="315000" cy="208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2EE6C7D3-D947-69B4-DC96-A3CF9573FC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9439" y="2769262"/>
                <a:ext cx="4586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8C10618-61E1-8939-894A-7E395CD9C15F}"/>
                  </a:ext>
                </a:extLst>
              </p14:cNvPr>
              <p14:cNvContentPartPr/>
              <p14:nvPr/>
            </p14:nvContentPartPr>
            <p14:xfrm>
              <a:off x="1515759" y="2922982"/>
              <a:ext cx="1051200" cy="8712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8C10618-61E1-8939-894A-7E395CD9C1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3759" y="2778384"/>
                <a:ext cx="1194840" cy="375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0258D2D-9B10-63BF-0275-B07293E0214E}"/>
                  </a:ext>
                </a:extLst>
              </p14:cNvPr>
              <p14:cNvContentPartPr/>
              <p14:nvPr/>
            </p14:nvContentPartPr>
            <p14:xfrm>
              <a:off x="1628799" y="2928022"/>
              <a:ext cx="837360" cy="1450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0258D2D-9B10-63BF-0275-B07293E0214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6830" y="2784378"/>
                <a:ext cx="980938" cy="432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6C12A895-F28E-6484-BCC2-B7FEB4299224}"/>
                  </a:ext>
                </a:extLst>
              </p14:cNvPr>
              <p14:cNvContentPartPr/>
              <p14:nvPr/>
            </p14:nvContentPartPr>
            <p14:xfrm>
              <a:off x="3955119" y="4135822"/>
              <a:ext cx="360" cy="3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6C12A895-F28E-6484-BCC2-B7FEB42992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83119" y="399182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0DFBBFAC-13A7-CDB7-AD9E-508B3A6E74DB}"/>
                  </a:ext>
                </a:extLst>
              </p14:cNvPr>
              <p14:cNvContentPartPr/>
              <p14:nvPr/>
            </p14:nvContentPartPr>
            <p14:xfrm>
              <a:off x="2328279" y="3030262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0DFBBFAC-13A7-CDB7-AD9E-508B3A6E74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6279" y="2886262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761D2A74-B75F-D837-A368-1C5A294A825D}"/>
                  </a:ext>
                </a:extLst>
              </p14:cNvPr>
              <p14:cNvContentPartPr/>
              <p14:nvPr/>
            </p14:nvContentPartPr>
            <p14:xfrm>
              <a:off x="5167599" y="-255458"/>
              <a:ext cx="360" cy="36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761D2A74-B75F-D837-A368-1C5A294A82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5599" y="-399458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05471B0B-F2E9-E84C-0E8D-71680BAEDC86}"/>
                  </a:ext>
                </a:extLst>
              </p14:cNvPr>
              <p14:cNvContentPartPr/>
              <p14:nvPr/>
            </p14:nvContentPartPr>
            <p14:xfrm>
              <a:off x="1474995" y="275964"/>
              <a:ext cx="360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05471B0B-F2E9-E84C-0E8D-71680BAEDC8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65995" y="221964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Freccia a pentagono 37">
            <a:extLst>
              <a:ext uri="{FF2B5EF4-FFF2-40B4-BE49-F238E27FC236}">
                <a16:creationId xmlns:a16="http://schemas.microsoft.com/office/drawing/2014/main" id="{CDD56D35-BDB5-3796-B3D7-2AA0711A113A}"/>
              </a:ext>
            </a:extLst>
          </p:cNvPr>
          <p:cNvSpPr/>
          <p:nvPr/>
        </p:nvSpPr>
        <p:spPr>
          <a:xfrm>
            <a:off x="625606" y="4758922"/>
            <a:ext cx="4275154" cy="127488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L’iperattivazione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dell'</a:t>
            </a:r>
            <a:r>
              <a:rPr lang="en-US" sz="16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</a:t>
            </a:r>
            <a:r>
              <a:rPr lang="en-US" sz="1600" b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HPA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cronico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cortisolo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alterazione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delle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percezioni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fame,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sazietà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inibitorio</a:t>
            </a:r>
            <a:endParaRPr lang="en-US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ccia a pentagono 38">
            <a:extLst>
              <a:ext uri="{FF2B5EF4-FFF2-40B4-BE49-F238E27FC236}">
                <a16:creationId xmlns:a16="http://schemas.microsoft.com/office/drawing/2014/main" id="{D71CB03A-3B00-B162-659C-580B811681C4}"/>
              </a:ext>
            </a:extLst>
          </p:cNvPr>
          <p:cNvSpPr/>
          <p:nvPr/>
        </p:nvSpPr>
        <p:spPr>
          <a:xfrm>
            <a:off x="6832812" y="4741033"/>
            <a:ext cx="4566665" cy="125608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assume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funzione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600" b="1" i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regolazione</a:t>
            </a:r>
            <a:r>
              <a:rPr lang="en-US" sz="1600" b="1" i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affettiva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lo stigma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diventa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così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 solo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conseguenza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dell'obesità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US" sz="1600" b="1" i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fattore</a:t>
            </a:r>
            <a:r>
              <a:rPr lang="en-US" sz="1600" b="1" i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mantenimento</a:t>
            </a:r>
            <a:r>
              <a:rPr lang="en-US" sz="16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en-US" sz="16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malattia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5DBC8512-65B7-F9BB-ECBB-EB346982DC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BB5C60A-98D5-C0D0-EB66-1B211A4672A0}"/>
              </a:ext>
            </a:extLst>
          </p:cNvPr>
          <p:cNvSpPr txBox="1"/>
          <p:nvPr/>
        </p:nvSpPr>
        <p:spPr>
          <a:xfrm>
            <a:off x="248853" y="6364212"/>
            <a:ext cx="11407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Lengton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Glucocorticoids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HPA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axis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stress-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connection: A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behavioural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2025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5AE80699-A901-DF6C-6AE6-1FB3DE680E6F}"/>
                  </a:ext>
                </a:extLst>
              </p14:cNvPr>
              <p14:cNvContentPartPr/>
              <p14:nvPr/>
            </p14:nvContentPartPr>
            <p14:xfrm>
              <a:off x="4173547" y="4239240"/>
              <a:ext cx="2253600" cy="4593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5AE80699-A901-DF6C-6AE6-1FB3DE680E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10547" y="4176240"/>
                <a:ext cx="237924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9473E839-868E-A27C-64F2-6D5C5F1DA0DC}"/>
                  </a:ext>
                </a:extLst>
              </p14:cNvPr>
              <p14:cNvContentPartPr/>
              <p14:nvPr/>
            </p14:nvContentPartPr>
            <p14:xfrm>
              <a:off x="592267" y="626280"/>
              <a:ext cx="360" cy="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9473E839-868E-A27C-64F2-6D5C5F1DA0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267" y="5632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26F033AE-D95D-6141-F607-74D5D3F946C8}"/>
                  </a:ext>
                </a:extLst>
              </p14:cNvPr>
              <p14:cNvContentPartPr/>
              <p14:nvPr/>
            </p14:nvContentPartPr>
            <p14:xfrm>
              <a:off x="3987427" y="4673400"/>
              <a:ext cx="360" cy="36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26F033AE-D95D-6141-F607-74D5D3F946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24427" y="46104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EF18551E-86FA-5473-FDF9-6B42C0EF54B9}"/>
                  </a:ext>
                </a:extLst>
              </p14:cNvPr>
              <p14:cNvContentPartPr/>
              <p14:nvPr/>
            </p14:nvContentPartPr>
            <p14:xfrm>
              <a:off x="1041187" y="4250040"/>
              <a:ext cx="288720" cy="7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EF18551E-86FA-5473-FDF9-6B42C0EF54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8187" y="4124040"/>
                <a:ext cx="4143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67A006AE-BF86-9F25-6109-50113C9797ED}"/>
                  </a:ext>
                </a:extLst>
              </p14:cNvPr>
              <p14:cNvContentPartPr/>
              <p14:nvPr/>
            </p14:nvContentPartPr>
            <p14:xfrm>
              <a:off x="922387" y="4250040"/>
              <a:ext cx="3548160" cy="72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67A006AE-BF86-9F25-6109-50113C9797E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9387" y="4124040"/>
                <a:ext cx="3673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3BFED3D4-ADC7-46C8-A2DE-1388C54E8EC5}"/>
                  </a:ext>
                </a:extLst>
              </p14:cNvPr>
              <p14:cNvContentPartPr/>
              <p14:nvPr/>
            </p14:nvContentPartPr>
            <p14:xfrm>
              <a:off x="5944387" y="4249320"/>
              <a:ext cx="736200" cy="22176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3BFED3D4-ADC7-46C8-A2DE-1388C54E8EC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81387" y="4186320"/>
                <a:ext cx="8618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8E1D43EB-4887-52EB-C582-75D32F905CEE}"/>
                  </a:ext>
                </a:extLst>
              </p14:cNvPr>
              <p14:cNvContentPartPr/>
              <p14:nvPr/>
            </p14:nvContentPartPr>
            <p14:xfrm>
              <a:off x="6368887" y="3440469"/>
              <a:ext cx="83400" cy="945222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8E1D43EB-4887-52EB-C582-75D32F905CE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05978" y="3377478"/>
                <a:ext cx="208859" cy="1070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85B79F36-4E4B-C878-BC89-9AF2901070ED}"/>
                  </a:ext>
                </a:extLst>
              </p14:cNvPr>
              <p14:cNvContentPartPr/>
              <p14:nvPr/>
            </p14:nvContentPartPr>
            <p14:xfrm>
              <a:off x="6417067" y="3338520"/>
              <a:ext cx="52560" cy="115920"/>
            </p14:xfrm>
          </p:contentPart>
        </mc:Choice>
        <mc:Fallback xmlns=""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85B79F36-4E4B-C878-BC89-9AF2901070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54067" y="3275520"/>
                <a:ext cx="1782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AB3EDC90-010E-51DD-26DC-8BD8E18FE0F7}"/>
                  </a:ext>
                </a:extLst>
              </p14:cNvPr>
              <p14:cNvContentPartPr/>
              <p14:nvPr/>
            </p14:nvContentPartPr>
            <p14:xfrm>
              <a:off x="6313747" y="3346080"/>
              <a:ext cx="205920" cy="35028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AB3EDC90-010E-51DD-26DC-8BD8E18FE0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50747" y="3283080"/>
                <a:ext cx="33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7BD90B16-57D5-2783-F04F-701D1FEFDA1B}"/>
                  </a:ext>
                </a:extLst>
              </p14:cNvPr>
              <p14:cNvContentPartPr/>
              <p14:nvPr/>
            </p14:nvContentPartPr>
            <p14:xfrm>
              <a:off x="6432547" y="3344640"/>
              <a:ext cx="147240" cy="23904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7BD90B16-57D5-2783-F04F-701D1FEFDA1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69393" y="3281640"/>
                <a:ext cx="273188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EDD0EB44-649B-7889-77C3-1FE35EB69302}"/>
                  </a:ext>
                </a:extLst>
              </p14:cNvPr>
              <p14:cNvContentPartPr/>
              <p14:nvPr/>
            </p14:nvContentPartPr>
            <p14:xfrm>
              <a:off x="234427" y="1375440"/>
              <a:ext cx="687600" cy="153000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EDD0EB44-649B-7889-77C3-1FE35EB6930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427" y="1312455"/>
                <a:ext cx="813240" cy="1655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B59BF4B0-402D-A47E-FC72-BD295B51E8A8}"/>
                  </a:ext>
                </a:extLst>
              </p14:cNvPr>
              <p14:cNvContentPartPr/>
              <p14:nvPr/>
            </p14:nvContentPartPr>
            <p14:xfrm>
              <a:off x="855067" y="1719600"/>
              <a:ext cx="118440" cy="16200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B59BF4B0-402D-A47E-FC72-BD295B51E8A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2067" y="1656600"/>
                <a:ext cx="2440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699D3AA-718F-8081-ADA5-8B47745F1F0F}"/>
                  </a:ext>
                </a:extLst>
              </p14:cNvPr>
              <p14:cNvContentPartPr/>
              <p14:nvPr/>
            </p14:nvContentPartPr>
            <p14:xfrm>
              <a:off x="769027" y="2226120"/>
              <a:ext cx="171360" cy="197028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699D3AA-718F-8081-ADA5-8B47745F1F0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6027" y="2163108"/>
                <a:ext cx="297000" cy="2095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EF21F039-512C-678B-1CCD-4A38432D3545}"/>
                  </a:ext>
                </a:extLst>
              </p14:cNvPr>
              <p14:cNvContentPartPr/>
              <p14:nvPr/>
            </p14:nvContentPartPr>
            <p14:xfrm>
              <a:off x="922747" y="3207120"/>
              <a:ext cx="77040" cy="34992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EF21F039-512C-678B-1CCD-4A38432D354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9747" y="3144120"/>
                <a:ext cx="20268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6E02072C-EC0B-DC28-AF0E-DC6FF0D6C3EE}"/>
                  </a:ext>
                </a:extLst>
              </p14:cNvPr>
              <p14:cNvContentPartPr/>
              <p14:nvPr/>
            </p14:nvContentPartPr>
            <p14:xfrm>
              <a:off x="106987" y="3021720"/>
              <a:ext cx="646560" cy="87696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6E02072C-EC0B-DC28-AF0E-DC6FF0D6C3E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952" y="2958720"/>
                <a:ext cx="772270" cy="10026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FF76EBC5-919B-6566-7E75-F7049586D67B}"/>
              </a:ext>
            </a:extLst>
          </p:cNvPr>
          <p:cNvPicPr>
            <a:picLocks noChangeAspect="1"/>
          </p:cNvPicPr>
          <p:nvPr/>
        </p:nvPicPr>
        <p:blipFill>
          <a:blip r:embed="rId59"/>
          <a:srcRect b="34293"/>
          <a:stretch>
            <a:fillRect/>
          </a:stretch>
        </p:blipFill>
        <p:spPr>
          <a:xfrm>
            <a:off x="1520430" y="554498"/>
            <a:ext cx="8179252" cy="36756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93D3838-D33B-003D-B356-07C139075709}"/>
                  </a:ext>
                </a:extLst>
              </p14:cNvPr>
              <p14:cNvContentPartPr/>
              <p14:nvPr/>
            </p14:nvContentPartPr>
            <p14:xfrm>
              <a:off x="482467" y="1794787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93D3838-D33B-003D-B356-07C13907570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9467" y="17321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30D7A0DC-79BA-0840-B1ED-3556A6467C31}"/>
                  </a:ext>
                </a:extLst>
              </p14:cNvPr>
              <p14:cNvContentPartPr/>
              <p14:nvPr/>
            </p14:nvContentPartPr>
            <p14:xfrm>
              <a:off x="2328187" y="1196107"/>
              <a:ext cx="137160" cy="6426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30D7A0DC-79BA-0840-B1ED-3556A6467C3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65187" y="1133467"/>
                <a:ext cx="26280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8FC5BF45-7857-3481-AD88-3D2F98228276}"/>
                  </a:ext>
                </a:extLst>
              </p14:cNvPr>
              <p14:cNvContentPartPr/>
              <p14:nvPr/>
            </p14:nvContentPartPr>
            <p14:xfrm>
              <a:off x="8829427" y="3294907"/>
              <a:ext cx="214560" cy="101052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8FC5BF45-7857-3481-AD88-3D2F9822827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66427" y="3231907"/>
                <a:ext cx="340200" cy="11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2AF14353-CD6B-5970-93F7-0F4011241F69}"/>
                  </a:ext>
                </a:extLst>
              </p14:cNvPr>
              <p14:cNvContentPartPr/>
              <p14:nvPr/>
            </p14:nvContentPartPr>
            <p14:xfrm rot="-18289445">
              <a:off x="1557251" y="2620717"/>
              <a:ext cx="855712" cy="80406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2AF14353-CD6B-5970-93F7-0F4011241F6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 rot="-18289445">
                <a:off x="1494252" y="2557731"/>
                <a:ext cx="981351" cy="929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548EB87-2082-7837-4B3F-DD3329C23FD6}"/>
                  </a:ext>
                </a:extLst>
              </p14:cNvPr>
              <p14:cNvContentPartPr/>
              <p14:nvPr/>
            </p14:nvContentPartPr>
            <p14:xfrm>
              <a:off x="794587" y="2834827"/>
              <a:ext cx="162360" cy="120600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E548EB87-2082-7837-4B3F-DD3329C23F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1587" y="2771827"/>
                <a:ext cx="288000" cy="13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FC6970D2-C70E-7C05-E956-22EE43030DBA}"/>
                  </a:ext>
                </a:extLst>
              </p14:cNvPr>
              <p14:cNvContentPartPr/>
              <p14:nvPr/>
            </p14:nvContentPartPr>
            <p14:xfrm>
              <a:off x="727627" y="2133187"/>
              <a:ext cx="360" cy="36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FC6970D2-C70E-7C05-E956-22EE43030D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4987" y="207054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81430C56-12ED-EEB9-2312-EE0BB2334430}"/>
                  </a:ext>
                </a:extLst>
              </p14:cNvPr>
              <p14:cNvContentPartPr/>
              <p14:nvPr/>
            </p14:nvContentPartPr>
            <p14:xfrm>
              <a:off x="1463827" y="1619467"/>
              <a:ext cx="915840" cy="277236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81430C56-12ED-EEB9-2312-EE0BB233443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01187" y="1556467"/>
                <a:ext cx="1041480" cy="28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A6014087-C7A0-17CD-B43F-BBBC8181B88F}"/>
                  </a:ext>
                </a:extLst>
              </p14:cNvPr>
              <p14:cNvContentPartPr/>
              <p14:nvPr/>
            </p14:nvContentPartPr>
            <p14:xfrm rot="210600">
              <a:off x="2238980" y="3462610"/>
              <a:ext cx="120094" cy="859794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A6014087-C7A0-17CD-B43F-BBBC8181B88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 rot="210600">
                <a:off x="2176228" y="3399962"/>
                <a:ext cx="245958" cy="98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AFF5B00B-ABFD-C5A1-0C46-ED9CD9264095}"/>
                  </a:ext>
                </a:extLst>
              </p14:cNvPr>
              <p14:cNvContentPartPr/>
              <p14:nvPr/>
            </p14:nvContentPartPr>
            <p14:xfrm>
              <a:off x="2327467" y="3528187"/>
              <a:ext cx="144720" cy="54684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AFF5B00B-ABFD-C5A1-0C46-ED9CD92640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64827" y="3465547"/>
                <a:ext cx="2703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85075910-86EE-F267-8E1B-2EA4928DD929}"/>
                  </a:ext>
                </a:extLst>
              </p14:cNvPr>
              <p14:cNvContentPartPr/>
              <p14:nvPr/>
            </p14:nvContentPartPr>
            <p14:xfrm>
              <a:off x="2445907" y="3282667"/>
              <a:ext cx="15840" cy="15516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85075910-86EE-F267-8E1B-2EA4928DD92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82907" y="3219667"/>
                <a:ext cx="141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73E79CD3-EDB9-313D-F5EB-2FEE142875B8}"/>
                  </a:ext>
                </a:extLst>
              </p14:cNvPr>
              <p14:cNvContentPartPr/>
              <p14:nvPr/>
            </p14:nvContentPartPr>
            <p14:xfrm>
              <a:off x="8804587" y="3296347"/>
              <a:ext cx="26280" cy="107640"/>
            </p14:xfrm>
          </p:contentPart>
        </mc:Choice>
        <mc:Fallback xmlns=""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73E79CD3-EDB9-313D-F5EB-2FEE142875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741947" y="3233347"/>
                <a:ext cx="151920" cy="23328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Esplosione: 14 punte 54">
            <a:extLst>
              <a:ext uri="{FF2B5EF4-FFF2-40B4-BE49-F238E27FC236}">
                <a16:creationId xmlns:a16="http://schemas.microsoft.com/office/drawing/2014/main" id="{275DAC99-F88C-DF2D-C715-85D54FBBB732}"/>
              </a:ext>
            </a:extLst>
          </p:cNvPr>
          <p:cNvSpPr/>
          <p:nvPr/>
        </p:nvSpPr>
        <p:spPr>
          <a:xfrm>
            <a:off x="94909" y="1879329"/>
            <a:ext cx="1577017" cy="126607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badi" panose="020B0604020104020204" pitchFamily="34" charset="0"/>
              </a:rPr>
              <a:t>stress</a:t>
            </a:r>
          </a:p>
        </p:txBody>
      </p:sp>
      <p:cxnSp>
        <p:nvCxnSpPr>
          <p:cNvPr id="62" name="Connettore a gomito 61">
            <a:extLst>
              <a:ext uri="{FF2B5EF4-FFF2-40B4-BE49-F238E27FC236}">
                <a16:creationId xmlns:a16="http://schemas.microsoft.com/office/drawing/2014/main" id="{72A86AEF-B5D7-D02D-4E99-B04F720FCECD}"/>
              </a:ext>
            </a:extLst>
          </p:cNvPr>
          <p:cNvCxnSpPr>
            <a:cxnSpLocks/>
            <a:stCxn id="55" idx="0"/>
          </p:cNvCxnSpPr>
          <p:nvPr/>
        </p:nvCxnSpPr>
        <p:spPr>
          <a:xfrm rot="5400000" flipH="1" flipV="1">
            <a:off x="1326016" y="802364"/>
            <a:ext cx="666269" cy="170887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ttore a gomito 67">
            <a:extLst>
              <a:ext uri="{FF2B5EF4-FFF2-40B4-BE49-F238E27FC236}">
                <a16:creationId xmlns:a16="http://schemas.microsoft.com/office/drawing/2014/main" id="{C8C36B13-6E38-B9A8-C3B4-6F8C2E7FE4CE}"/>
              </a:ext>
            </a:extLst>
          </p:cNvPr>
          <p:cNvCxnSpPr>
            <a:cxnSpLocks/>
          </p:cNvCxnSpPr>
          <p:nvPr/>
        </p:nvCxnSpPr>
        <p:spPr>
          <a:xfrm>
            <a:off x="769027" y="3050782"/>
            <a:ext cx="1775287" cy="752069"/>
          </a:xfrm>
          <a:prstGeom prst="bentConnector3">
            <a:avLst>
              <a:gd name="adj1" fmla="val 40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Input penna 80">
                <a:extLst>
                  <a:ext uri="{FF2B5EF4-FFF2-40B4-BE49-F238E27FC236}">
                    <a16:creationId xmlns:a16="http://schemas.microsoft.com/office/drawing/2014/main" id="{1EC9C0D4-2BB3-F47B-FB38-696280A286C1}"/>
                  </a:ext>
                </a:extLst>
              </p14:cNvPr>
              <p14:cNvContentPartPr/>
              <p14:nvPr/>
            </p14:nvContentPartPr>
            <p14:xfrm>
              <a:off x="8880187" y="3265747"/>
              <a:ext cx="154080" cy="202680"/>
            </p14:xfrm>
          </p:contentPart>
        </mc:Choice>
        <mc:Fallback xmlns="">
          <p:pic>
            <p:nvPicPr>
              <p:cNvPr id="81" name="Input penna 80">
                <a:extLst>
                  <a:ext uri="{FF2B5EF4-FFF2-40B4-BE49-F238E27FC236}">
                    <a16:creationId xmlns:a16="http://schemas.microsoft.com/office/drawing/2014/main" id="{1EC9C0D4-2BB3-F47B-FB38-696280A286C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817187" y="3202747"/>
                <a:ext cx="2797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FA44B295-FCF7-C060-6B38-A47651FD748C}"/>
                  </a:ext>
                </a:extLst>
              </p14:cNvPr>
              <p14:cNvContentPartPr/>
              <p14:nvPr/>
            </p14:nvContentPartPr>
            <p14:xfrm>
              <a:off x="1272307" y="3139387"/>
              <a:ext cx="1200600" cy="306360"/>
            </p14:xfrm>
          </p:contentPart>
        </mc:Choice>
        <mc:Fallback xmlns=""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FA44B295-FCF7-C060-6B38-A47651FD748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09307" y="3076747"/>
                <a:ext cx="132624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o 85">
            <a:extLst>
              <a:ext uri="{FF2B5EF4-FFF2-40B4-BE49-F238E27FC236}">
                <a16:creationId xmlns:a16="http://schemas.microsoft.com/office/drawing/2014/main" id="{AA89C5F9-16D1-4952-8AEF-2A81B074ABA0}"/>
              </a:ext>
            </a:extLst>
          </p:cNvPr>
          <p:cNvGrpSpPr/>
          <p:nvPr/>
        </p:nvGrpSpPr>
        <p:grpSpPr>
          <a:xfrm>
            <a:off x="8805667" y="2896747"/>
            <a:ext cx="248760" cy="786600"/>
            <a:chOff x="8805667" y="2896747"/>
            <a:chExt cx="248760" cy="78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68B85BF9-27FE-0A43-EFCB-567D498C8242}"/>
                    </a:ext>
                  </a:extLst>
                </p14:cNvPr>
                <p14:cNvContentPartPr/>
                <p14:nvPr/>
              </p14:nvContentPartPr>
              <p14:xfrm>
                <a:off x="8805667" y="2896747"/>
                <a:ext cx="248760" cy="598680"/>
              </p14:xfrm>
            </p:contentPart>
          </mc:Choice>
          <mc:Fallback xmlns=""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68B85BF9-27FE-0A43-EFCB-567D498C82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43027" y="2833747"/>
                  <a:ext cx="37440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put penna 84">
                  <a:extLst>
                    <a:ext uri="{FF2B5EF4-FFF2-40B4-BE49-F238E27FC236}">
                      <a16:creationId xmlns:a16="http://schemas.microsoft.com/office/drawing/2014/main" id="{6A517027-D4B5-04C2-9BCB-D337DD121B29}"/>
                    </a:ext>
                  </a:extLst>
                </p14:cNvPr>
                <p14:cNvContentPartPr/>
                <p14:nvPr/>
              </p14:nvContentPartPr>
              <p14:xfrm>
                <a:off x="8957587" y="3648067"/>
                <a:ext cx="360" cy="35280"/>
              </p14:xfrm>
            </p:contentPart>
          </mc:Choice>
          <mc:Fallback xmlns="">
            <p:pic>
              <p:nvPicPr>
                <p:cNvPr id="85" name="Input penna 84">
                  <a:extLst>
                    <a:ext uri="{FF2B5EF4-FFF2-40B4-BE49-F238E27FC236}">
                      <a16:creationId xmlns:a16="http://schemas.microsoft.com/office/drawing/2014/main" id="{6A517027-D4B5-04C2-9BCB-D337DD121B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94587" y="3585067"/>
                  <a:ext cx="12600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DAAE175D-A65A-BC08-5B39-061239748C32}"/>
                  </a:ext>
                </a:extLst>
              </p14:cNvPr>
              <p14:cNvContentPartPr/>
              <p14:nvPr/>
            </p14:nvContentPartPr>
            <p14:xfrm>
              <a:off x="8923747" y="4969627"/>
              <a:ext cx="360" cy="360"/>
            </p14:xfrm>
          </p:contentPart>
        </mc:Choice>
        <mc:Fallback xmlns=""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DAAE175D-A65A-BC08-5B39-061239748C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61107" y="4906987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1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6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8E2A-5B6C-8CC7-2E29-135257DA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ccia circolare 15">
            <a:extLst>
              <a:ext uri="{FF2B5EF4-FFF2-40B4-BE49-F238E27FC236}">
                <a16:creationId xmlns:a16="http://schemas.microsoft.com/office/drawing/2014/main" id="{D86EE5F5-93D7-E885-CED1-2C3F60AD268A}"/>
              </a:ext>
            </a:extLst>
          </p:cNvPr>
          <p:cNvSpPr/>
          <p:nvPr/>
        </p:nvSpPr>
        <p:spPr>
          <a:xfrm>
            <a:off x="752173" y="1480460"/>
            <a:ext cx="4450849" cy="4202993"/>
          </a:xfrm>
          <a:prstGeom prst="circularArrow">
            <a:avLst>
              <a:gd name="adj1" fmla="val 5544"/>
              <a:gd name="adj2" fmla="val 330680"/>
              <a:gd name="adj3" fmla="val 13824523"/>
              <a:gd name="adj4" fmla="val 17356458"/>
              <a:gd name="adj5" fmla="val 5757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805A96C-4AA9-C475-BC97-A12A547890D4}"/>
              </a:ext>
            </a:extLst>
          </p:cNvPr>
          <p:cNvSpPr/>
          <p:nvPr/>
        </p:nvSpPr>
        <p:spPr>
          <a:xfrm>
            <a:off x="1966822" y="917313"/>
            <a:ext cx="1778241" cy="1033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0F341619-33E0-286E-405B-1D354518433B}"/>
              </a:ext>
            </a:extLst>
          </p:cNvPr>
          <p:cNvSpPr/>
          <p:nvPr/>
        </p:nvSpPr>
        <p:spPr>
          <a:xfrm>
            <a:off x="6294462" y="1398418"/>
            <a:ext cx="4686150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innesca </a:t>
            </a:r>
            <a:r>
              <a:rPr lang="it-IT" sz="1400" b="1" i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it-IT" sz="1400" b="1" i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i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it-IT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assunzione di cibo in risposta ad ansia, tristezza, vergogna o stress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7B40F70-AE62-6BE8-81F0-0249082153E8}"/>
              </a:ext>
            </a:extLst>
          </p:cNvPr>
          <p:cNvSpPr/>
          <p:nvPr/>
        </p:nvSpPr>
        <p:spPr>
          <a:xfrm>
            <a:off x="6294462" y="2979166"/>
            <a:ext cx="4686150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it-IT" sz="14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it-IT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paziente utilizza il cibo come </a:t>
            </a:r>
            <a:r>
              <a:rPr lang="it-IT" sz="1400" b="1" i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strategia di coping </a:t>
            </a:r>
            <a:r>
              <a:rPr lang="it-IT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ridurre momentaneamente il distress psicologico associato allo stigma percepito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ABCFB427-FC6A-9C4B-71BB-1AD4A7D7EBF0}"/>
              </a:ext>
            </a:extLst>
          </p:cNvPr>
          <p:cNvSpPr/>
          <p:nvPr/>
        </p:nvSpPr>
        <p:spPr>
          <a:xfrm>
            <a:off x="6294462" y="4643516"/>
            <a:ext cx="4686150" cy="809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stigma non rappresenta soltanto una </a:t>
            </a:r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conseguenza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dell’obesità, ma un fattore che può contribuire </a:t>
            </a:r>
            <a:r>
              <a:rPr lang="it-IT" sz="1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attivamente</a:t>
            </a:r>
            <a:r>
              <a:rPr lang="it-IT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mantenimento della malattia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64D9C67B-BE09-3DD5-3F8F-35D224F0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C6A80179-5566-692D-A99D-03C601C354CA}"/>
              </a:ext>
            </a:extLst>
          </p:cNvPr>
          <p:cNvSpPr/>
          <p:nvPr/>
        </p:nvSpPr>
        <p:spPr>
          <a:xfrm>
            <a:off x="3833395" y="2720583"/>
            <a:ext cx="1778241" cy="1033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CRONICO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CC85836A-E89B-318E-2D68-168A4C546570}"/>
              </a:ext>
            </a:extLst>
          </p:cNvPr>
          <p:cNvSpPr/>
          <p:nvPr/>
        </p:nvSpPr>
        <p:spPr>
          <a:xfrm>
            <a:off x="3745063" y="4421510"/>
            <a:ext cx="1778241" cy="1033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ALTERAZIONE NEURO</a:t>
            </a:r>
          </a:p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BIOLOGICA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F10B87FB-707D-C62B-7007-BA49F6CCFFAF}"/>
              </a:ext>
            </a:extLst>
          </p:cNvPr>
          <p:cNvSpPr/>
          <p:nvPr/>
        </p:nvSpPr>
        <p:spPr>
          <a:xfrm>
            <a:off x="322267" y="4421509"/>
            <a:ext cx="1778241" cy="1033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</a:t>
            </a:r>
          </a:p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</a:p>
        </p:txBody>
      </p:sp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BB6321CB-E73C-8EE0-95EB-68ADE2894688}"/>
              </a:ext>
            </a:extLst>
          </p:cNvPr>
          <p:cNvSpPr/>
          <p:nvPr/>
        </p:nvSpPr>
        <p:spPr>
          <a:xfrm>
            <a:off x="263557" y="2720584"/>
            <a:ext cx="1778241" cy="1033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DI PESO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1536B3B-1480-C86D-678F-2584F5F572A5}"/>
              </a:ext>
            </a:extLst>
          </p:cNvPr>
          <p:cNvSpPr txBox="1"/>
          <p:nvPr/>
        </p:nvSpPr>
        <p:spPr>
          <a:xfrm>
            <a:off x="263557" y="6338576"/>
            <a:ext cx="11067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Chang, L. Y., Chao, Y. L., Chiu, C. C., Chen, P. L., &amp;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Y. H. (2024).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Mitochondrial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signaling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mechanisms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AKI-to-CKD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treatment targets. </a:t>
            </a:r>
            <a:r>
              <a:rPr lang="it-IT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</a:t>
            </a:r>
            <a:r>
              <a:rPr lang="it-IT" sz="1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it-IT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Sciences,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it-IT" sz="1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Valk et al. A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underlying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</a:t>
            </a: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Rev. 2019 </a:t>
            </a:r>
          </a:p>
        </p:txBody>
      </p:sp>
    </p:spTree>
    <p:extLst>
      <p:ext uri="{BB962C8B-B14F-4D97-AF65-F5344CB8AC3E}">
        <p14:creationId xmlns:p14="http://schemas.microsoft.com/office/powerpoint/2010/main" val="478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24" grpId="0" animBg="1"/>
      <p:bldP spid="25" grpId="0" animBg="1"/>
      <p:bldP spid="28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1DB80-5B73-F5C5-B90D-15BC0CC2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5913D282-C662-A52D-1A77-9509CFAA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658ADCB-97F4-44B9-516A-5828D541F1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368662"/>
              </p:ext>
            </p:extLst>
          </p:nvPr>
        </p:nvGraphicFramePr>
        <p:xfrm>
          <a:off x="-250166" y="1283895"/>
          <a:ext cx="12342503" cy="730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DFAAFAF-00E8-4172-B09D-590848AFA155}"/>
              </a:ext>
            </a:extLst>
          </p:cNvPr>
          <p:cNvCxnSpPr/>
          <p:nvPr/>
        </p:nvCxnSpPr>
        <p:spPr>
          <a:xfrm>
            <a:off x="2363638" y="3265098"/>
            <a:ext cx="0" cy="8065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5F2FFC-7528-814D-25C2-EF5DA7653766}"/>
              </a:ext>
            </a:extLst>
          </p:cNvPr>
          <p:cNvSpPr txBox="1"/>
          <p:nvPr/>
        </p:nvSpPr>
        <p:spPr>
          <a:xfrm>
            <a:off x="7522234" y="6060352"/>
            <a:ext cx="439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Creazione e somministrazione dei questionari – case manager </a:t>
            </a:r>
            <a:r>
              <a:rPr lang="it-IT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D.ssa</a:t>
            </a:r>
            <a:r>
              <a:rPr lang="it-IT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Roberta Torri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AD59519-7596-261B-680C-1CECFB6D0D42}"/>
              </a:ext>
            </a:extLst>
          </p:cNvPr>
          <p:cNvSpPr/>
          <p:nvPr/>
        </p:nvSpPr>
        <p:spPr>
          <a:xfrm>
            <a:off x="1787105" y="1347936"/>
            <a:ext cx="1344283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21AAD01-C274-E4D8-AA11-EFAC6490F221}"/>
              </a:ext>
            </a:extLst>
          </p:cNvPr>
          <p:cNvSpPr/>
          <p:nvPr/>
        </p:nvSpPr>
        <p:spPr>
          <a:xfrm>
            <a:off x="8775942" y="1390452"/>
            <a:ext cx="1344283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434F-DB28-C58C-E4C7-93D58631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Grafico 49">
            <a:extLst>
              <a:ext uri="{FF2B5EF4-FFF2-40B4-BE49-F238E27FC236}">
                <a16:creationId xmlns:a16="http://schemas.microsoft.com/office/drawing/2014/main" id="{F26BDB71-08EC-2205-0DF8-C02214439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638542"/>
              </p:ext>
            </p:extLst>
          </p:nvPr>
        </p:nvGraphicFramePr>
        <p:xfrm>
          <a:off x="8621791" y="2582328"/>
          <a:ext cx="3063508" cy="304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magine 52">
            <a:extLst>
              <a:ext uri="{FF2B5EF4-FFF2-40B4-BE49-F238E27FC236}">
                <a16:creationId xmlns:a16="http://schemas.microsoft.com/office/drawing/2014/main" id="{2CCC607D-C6CB-FDFE-D42D-A97AC133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BFE53611-1C8B-D0F3-9AB7-2E64A1BB489B}"/>
              </a:ext>
            </a:extLst>
          </p:cNvPr>
          <p:cNvSpPr/>
          <p:nvPr/>
        </p:nvSpPr>
        <p:spPr>
          <a:xfrm>
            <a:off x="506701" y="648915"/>
            <a:ext cx="4123793" cy="4571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400 CAMPIONI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BCB56B06-97D9-3B43-7347-AFE472EE713E}"/>
              </a:ext>
            </a:extLst>
          </p:cNvPr>
          <p:cNvCxnSpPr>
            <a:cxnSpLocks/>
          </p:cNvCxnSpPr>
          <p:nvPr/>
        </p:nvCxnSpPr>
        <p:spPr>
          <a:xfrm>
            <a:off x="7726567" y="3926499"/>
            <a:ext cx="11704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36A96674-2F4A-6A87-7B65-5916FF0FDD61}"/>
              </a:ext>
            </a:extLst>
          </p:cNvPr>
          <p:cNvCxnSpPr>
            <a:cxnSpLocks/>
          </p:cNvCxnSpPr>
          <p:nvPr/>
        </p:nvCxnSpPr>
        <p:spPr>
          <a:xfrm flipH="1">
            <a:off x="2868168" y="3926500"/>
            <a:ext cx="1210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ettangolo con angoli arrotondati 60">
            <a:extLst>
              <a:ext uri="{FF2B5EF4-FFF2-40B4-BE49-F238E27FC236}">
                <a16:creationId xmlns:a16="http://schemas.microsoft.com/office/drawing/2014/main" id="{6741E380-4321-587B-1AC7-7BA87708682E}"/>
              </a:ext>
            </a:extLst>
          </p:cNvPr>
          <p:cNvSpPr/>
          <p:nvPr/>
        </p:nvSpPr>
        <p:spPr>
          <a:xfrm>
            <a:off x="4956049" y="1478623"/>
            <a:ext cx="2093976" cy="457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TOT. INTERVENTI</a:t>
            </a: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8C1FF11D-E827-5232-4AE3-1D9EE9D70855}"/>
              </a:ext>
            </a:extLst>
          </p:cNvPr>
          <p:cNvSpPr/>
          <p:nvPr/>
        </p:nvSpPr>
        <p:spPr>
          <a:xfrm>
            <a:off x="9133126" y="2168871"/>
            <a:ext cx="2040837" cy="457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RYBG secondo L-Z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00BE3BF6-470C-4B08-AD0D-654CD7BCADDD}"/>
              </a:ext>
            </a:extLst>
          </p:cNvPr>
          <p:cNvSpPr/>
          <p:nvPr/>
        </p:nvSpPr>
        <p:spPr>
          <a:xfrm>
            <a:off x="1057376" y="2168871"/>
            <a:ext cx="857270" cy="457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A9A6CA7-8F73-2908-401B-1EC35BBBA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53752"/>
              </p:ext>
            </p:extLst>
          </p:nvPr>
        </p:nvGraphicFramePr>
        <p:xfrm>
          <a:off x="3836203" y="2136407"/>
          <a:ext cx="4118978" cy="388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0540213-BEEB-5E4C-4848-29B9E4587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509295"/>
              </p:ext>
            </p:extLst>
          </p:nvPr>
        </p:nvGraphicFramePr>
        <p:xfrm>
          <a:off x="-40753" y="2437859"/>
          <a:ext cx="3027524" cy="298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26BDB71-08EC-2205-0DF8-C02214439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108184"/>
              </p:ext>
            </p:extLst>
          </p:nvPr>
        </p:nvGraphicFramePr>
        <p:xfrm>
          <a:off x="8843475" y="2590259"/>
          <a:ext cx="2949585" cy="304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0540213-BEEB-5E4C-4848-29B9E45873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843632"/>
              </p:ext>
            </p:extLst>
          </p:nvPr>
        </p:nvGraphicFramePr>
        <p:xfrm>
          <a:off x="128636" y="2581794"/>
          <a:ext cx="2790161" cy="298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807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1" grpId="0" animBg="1"/>
      <p:bldP spid="62" grpId="0" animBg="1"/>
      <p:bldP spid="63" grpId="0" animBg="1"/>
      <p:bldGraphic spid="3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0FBAB-B6B1-6B58-D667-9D6BC09EF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2FB6FA-2619-5449-0B42-CBA7FBBE0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6000" b="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073A3FB-B17A-D190-3171-9EECA233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B7CB1ED-7295-DDCC-C647-5C1774470259}"/>
              </a:ext>
            </a:extLst>
          </p:cNvPr>
          <p:cNvSpPr/>
          <p:nvPr/>
        </p:nvSpPr>
        <p:spPr>
          <a:xfrm>
            <a:off x="7591245" y="1699405"/>
            <a:ext cx="4094054" cy="36403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600"/>
              </a:spcAft>
              <a:buClrTx/>
              <a:buSzTx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I⁰ QUESTIONARIO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buClrTx/>
              <a:buSzTx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Somministrazione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gg pre –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" lvl="0">
              <a:lnSpc>
                <a:spcPct val="90000"/>
              </a:lnSpc>
              <a:spcAft>
                <a:spcPts val="600"/>
              </a:spcAft>
              <a:buClrTx/>
              <a:buSzTx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Questionario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likert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5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(google forms)</a:t>
            </a:r>
          </a:p>
          <a:p>
            <a:pPr marL="57150" lvl="0">
              <a:lnSpc>
                <a:spcPct val="90000"/>
              </a:lnSpc>
              <a:spcAft>
                <a:spcPts val="600"/>
              </a:spcAft>
              <a:buClrTx/>
              <a:buSzTx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28600">
              <a:lnSpc>
                <a:spcPct val="9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indagine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stigma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lavorativo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mediatico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DDE25-9FF7-ABD9-C96C-B7B858311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CB3E582-A243-C45D-0706-D540F2BF37E5}"/>
              </a:ext>
            </a:extLst>
          </p:cNvPr>
          <p:cNvSpPr/>
          <p:nvPr/>
        </p:nvSpPr>
        <p:spPr>
          <a:xfrm>
            <a:off x="952240" y="472429"/>
            <a:ext cx="4157480" cy="4581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RISULTATI I⁰ QUESTIONARIO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778E9E7-8E4C-A4C1-92C0-32D15DDFAEBD}"/>
              </a:ext>
            </a:extLst>
          </p:cNvPr>
          <p:cNvSpPr/>
          <p:nvPr/>
        </p:nvSpPr>
        <p:spPr>
          <a:xfrm>
            <a:off x="7524739" y="3572982"/>
            <a:ext cx="4118777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confermano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letteratura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lo stigma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percepito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cresce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proporzionalmente</a:t>
            </a:r>
            <a:r>
              <a:rPr lang="en-US" sz="1400" b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all'aumento</a:t>
            </a:r>
            <a:r>
              <a:rPr lang="en-US" sz="1400" b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BMI</a:t>
            </a:r>
          </a:p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222F3BC-E07B-BEE8-D4CB-E8771527EC96}"/>
              </a:ext>
            </a:extLst>
          </p:cNvPr>
          <p:cNvSpPr/>
          <p:nvPr/>
        </p:nvSpPr>
        <p:spPr>
          <a:xfrm>
            <a:off x="7566523" y="5152917"/>
            <a:ext cx="4118776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obesità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grave (BMI &gt; 40) </a:t>
            </a:r>
            <a:r>
              <a:rPr lang="en-US" sz="1400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riportano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maggiore</a:t>
            </a:r>
            <a:r>
              <a:rPr lang="en-US" sz="1400" b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distress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discriminazione</a:t>
            </a:r>
            <a:r>
              <a:rPr lang="en-US" sz="1400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4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alimentazione</a:t>
            </a:r>
            <a:r>
              <a:rPr lang="en-US" sz="1400" b="1" dirty="0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27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emotiva</a:t>
            </a:r>
            <a:endParaRPr lang="it-IT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93D830C-760C-BCCC-6DB0-D01EF9CDF34F}"/>
              </a:ext>
            </a:extLst>
          </p:cNvPr>
          <p:cNvSpPr txBox="1"/>
          <p:nvPr/>
        </p:nvSpPr>
        <p:spPr>
          <a:xfrm>
            <a:off x="1912201" y="2500798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005232F-F1B7-EC17-F3F5-690E32D3EE74}"/>
              </a:ext>
            </a:extLst>
          </p:cNvPr>
          <p:cNvSpPr txBox="1"/>
          <p:nvPr/>
        </p:nvSpPr>
        <p:spPr>
          <a:xfrm>
            <a:off x="777609" y="2195242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29AD170-9729-E038-9984-3752A022FCE6}"/>
              </a:ext>
            </a:extLst>
          </p:cNvPr>
          <p:cNvSpPr txBox="1"/>
          <p:nvPr/>
        </p:nvSpPr>
        <p:spPr>
          <a:xfrm>
            <a:off x="3017146" y="2856988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68%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0502713-4257-06D7-6098-0A84BAC03183}"/>
              </a:ext>
            </a:extLst>
          </p:cNvPr>
          <p:cNvSpPr txBox="1"/>
          <p:nvPr/>
        </p:nvSpPr>
        <p:spPr>
          <a:xfrm>
            <a:off x="2538993" y="3176439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32%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AE0B7A8-489A-4392-1AED-D3C0A716A924}"/>
              </a:ext>
            </a:extLst>
          </p:cNvPr>
          <p:cNvSpPr txBox="1"/>
          <p:nvPr/>
        </p:nvSpPr>
        <p:spPr>
          <a:xfrm>
            <a:off x="4089472" y="3434483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57C9571-2C70-1AEF-C128-5A73F12FA616}"/>
              </a:ext>
            </a:extLst>
          </p:cNvPr>
          <p:cNvSpPr txBox="1"/>
          <p:nvPr/>
        </p:nvSpPr>
        <p:spPr>
          <a:xfrm>
            <a:off x="5130206" y="3037940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2D231AA-D621-121B-49C6-D5F434715097}"/>
              </a:ext>
            </a:extLst>
          </p:cNvPr>
          <p:cNvSpPr txBox="1"/>
          <p:nvPr/>
        </p:nvSpPr>
        <p:spPr>
          <a:xfrm>
            <a:off x="4602958" y="2186947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AEEEA17-483D-31EF-7FE1-1F260E9D9A53}"/>
              </a:ext>
            </a:extLst>
          </p:cNvPr>
          <p:cNvSpPr txBox="1"/>
          <p:nvPr/>
        </p:nvSpPr>
        <p:spPr>
          <a:xfrm>
            <a:off x="6141932" y="1987103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74%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70CC16F7-B265-9C48-4CB9-F2FF8109763E}"/>
              </a:ext>
            </a:extLst>
          </p:cNvPr>
          <p:cNvSpPr/>
          <p:nvPr/>
        </p:nvSpPr>
        <p:spPr>
          <a:xfrm>
            <a:off x="7501775" y="1859516"/>
            <a:ext cx="4157481" cy="80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Somministrazione</a:t>
            </a:r>
            <a:r>
              <a:rPr lang="it-IT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-intervento</a:t>
            </a:r>
          </a:p>
          <a:p>
            <a:pPr lvl="0" algn="just">
              <a:defRPr/>
            </a:pPr>
            <a:r>
              <a:rPr lang="it-IT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it-IT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campioni</a:t>
            </a:r>
            <a:endParaRPr lang="en-US" sz="1400" dirty="0">
              <a:solidFill>
                <a:srgbClr val="27252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65688FC9-9176-397C-C592-B15F98EEFBA0}"/>
              </a:ext>
            </a:extLst>
          </p:cNvPr>
          <p:cNvSpPr/>
          <p:nvPr/>
        </p:nvSpPr>
        <p:spPr>
          <a:xfrm>
            <a:off x="809436" y="2479367"/>
            <a:ext cx="352705" cy="31853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96E588A6-D903-C323-1330-3AAEC79820B5}"/>
              </a:ext>
            </a:extLst>
          </p:cNvPr>
          <p:cNvSpPr/>
          <p:nvPr/>
        </p:nvSpPr>
        <p:spPr>
          <a:xfrm>
            <a:off x="1910453" y="2774834"/>
            <a:ext cx="458100" cy="28976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0858DDD9-E67C-2A24-D78B-0626741742A2}"/>
              </a:ext>
            </a:extLst>
          </p:cNvPr>
          <p:cNvSpPr/>
          <p:nvPr/>
        </p:nvSpPr>
        <p:spPr>
          <a:xfrm>
            <a:off x="3030980" y="3159664"/>
            <a:ext cx="352705" cy="251460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9771C078-B8BA-5A98-06D1-725BE50D496A}"/>
              </a:ext>
            </a:extLst>
          </p:cNvPr>
          <p:cNvSpPr/>
          <p:nvPr/>
        </p:nvSpPr>
        <p:spPr>
          <a:xfrm>
            <a:off x="4106714" y="3696044"/>
            <a:ext cx="352705" cy="201880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10E59E51-6FBA-33C4-F62B-1DC1ABE8E165}"/>
              </a:ext>
            </a:extLst>
          </p:cNvPr>
          <p:cNvSpPr/>
          <p:nvPr/>
        </p:nvSpPr>
        <p:spPr>
          <a:xfrm>
            <a:off x="5173638" y="3288540"/>
            <a:ext cx="352705" cy="24408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3D8E18C1-19E8-19E3-018F-FDE0C27244F0}"/>
              </a:ext>
            </a:extLst>
          </p:cNvPr>
          <p:cNvSpPr/>
          <p:nvPr/>
        </p:nvSpPr>
        <p:spPr>
          <a:xfrm>
            <a:off x="6188770" y="2264102"/>
            <a:ext cx="352705" cy="34691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BBB5FFF0-E1AF-B831-D079-CDC5D7B5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86" y="274428"/>
            <a:ext cx="1057813" cy="854191"/>
          </a:xfrm>
          <a:prstGeom prst="rect">
            <a:avLst/>
          </a:prstGeom>
        </p:spPr>
      </p:pic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CB8BF2FE-B1F7-53E7-F253-66D744F09335}"/>
              </a:ext>
            </a:extLst>
          </p:cNvPr>
          <p:cNvSpPr/>
          <p:nvPr/>
        </p:nvSpPr>
        <p:spPr>
          <a:xfrm>
            <a:off x="256836" y="516857"/>
            <a:ext cx="49973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D455B36D-7B14-A9B6-EB2E-413934C24652}"/>
              </a:ext>
            </a:extLst>
          </p:cNvPr>
          <p:cNvSpPr/>
          <p:nvPr/>
        </p:nvSpPr>
        <p:spPr>
          <a:xfrm>
            <a:off x="814672" y="3982337"/>
            <a:ext cx="347470" cy="17125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142524-42DA-3EAF-34EC-9A9377BF4D72}"/>
              </a:ext>
            </a:extLst>
          </p:cNvPr>
          <p:cNvSpPr txBox="1"/>
          <p:nvPr/>
        </p:nvSpPr>
        <p:spPr>
          <a:xfrm>
            <a:off x="780888" y="4187124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28%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E0DCA89-2330-CA9D-E679-35379D1FB819}"/>
              </a:ext>
            </a:extLst>
          </p:cNvPr>
          <p:cNvSpPr/>
          <p:nvPr/>
        </p:nvSpPr>
        <p:spPr>
          <a:xfrm>
            <a:off x="1911745" y="4053018"/>
            <a:ext cx="456808" cy="1630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E3B5F43-EA5A-084C-3A44-1C3C4C136F33}"/>
              </a:ext>
            </a:extLst>
          </p:cNvPr>
          <p:cNvSpPr/>
          <p:nvPr/>
        </p:nvSpPr>
        <p:spPr>
          <a:xfrm>
            <a:off x="3030012" y="4213743"/>
            <a:ext cx="352705" cy="14694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25B1F0-25D6-81A3-CB09-E8F2C1076663}"/>
              </a:ext>
            </a:extLst>
          </p:cNvPr>
          <p:cNvSpPr txBox="1"/>
          <p:nvPr/>
        </p:nvSpPr>
        <p:spPr>
          <a:xfrm>
            <a:off x="2984307" y="4663831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32%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C807FFA-4666-9578-D786-5F5FDDB3E876}"/>
              </a:ext>
            </a:extLst>
          </p:cNvPr>
          <p:cNvSpPr/>
          <p:nvPr/>
        </p:nvSpPr>
        <p:spPr>
          <a:xfrm>
            <a:off x="4108686" y="4585439"/>
            <a:ext cx="352705" cy="1135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25170F-49CF-31C2-6514-5F72B6F8011E}"/>
              </a:ext>
            </a:extLst>
          </p:cNvPr>
          <p:cNvSpPr txBox="1"/>
          <p:nvPr/>
        </p:nvSpPr>
        <p:spPr>
          <a:xfrm>
            <a:off x="4077644" y="4700111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7812B03-22A2-3F3F-C2A4-3FCF7BB3A891}"/>
              </a:ext>
            </a:extLst>
          </p:cNvPr>
          <p:cNvSpPr/>
          <p:nvPr/>
        </p:nvSpPr>
        <p:spPr>
          <a:xfrm>
            <a:off x="5173637" y="4604390"/>
            <a:ext cx="352705" cy="112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4E2EA6-DA41-497C-3C6E-B566D4DB8CD2}"/>
              </a:ext>
            </a:extLst>
          </p:cNvPr>
          <p:cNvSpPr txBox="1"/>
          <p:nvPr/>
        </p:nvSpPr>
        <p:spPr>
          <a:xfrm>
            <a:off x="5121514" y="4709617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4BC93C8-6425-1FE8-745C-5325F8EE4D9B}"/>
              </a:ext>
            </a:extLst>
          </p:cNvPr>
          <p:cNvSpPr/>
          <p:nvPr/>
        </p:nvSpPr>
        <p:spPr>
          <a:xfrm>
            <a:off x="6195617" y="4948893"/>
            <a:ext cx="352705" cy="7804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5FB08F-93C7-DB27-C7A5-7671184844B6}"/>
              </a:ext>
            </a:extLst>
          </p:cNvPr>
          <p:cNvSpPr txBox="1"/>
          <p:nvPr/>
        </p:nvSpPr>
        <p:spPr>
          <a:xfrm>
            <a:off x="6141932" y="5062142"/>
            <a:ext cx="490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55B660-D55F-C129-E82E-5E0D5621180A}"/>
              </a:ext>
            </a:extLst>
          </p:cNvPr>
          <p:cNvSpPr txBox="1"/>
          <p:nvPr/>
        </p:nvSpPr>
        <p:spPr>
          <a:xfrm>
            <a:off x="547468" y="5763508"/>
            <a:ext cx="950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APPROCCIO</a:t>
            </a:r>
          </a:p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F3FA6E-3A6F-64C4-9B94-6384BA8E5B2A}"/>
              </a:ext>
            </a:extLst>
          </p:cNvPr>
          <p:cNvSpPr txBox="1"/>
          <p:nvPr/>
        </p:nvSpPr>
        <p:spPr>
          <a:xfrm>
            <a:off x="1682060" y="5778023"/>
            <a:ext cx="950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GIUDIZIO</a:t>
            </a:r>
          </a:p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SANITARIO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9CD727-18CA-5FDD-755E-AB8D60CCA407}"/>
              </a:ext>
            </a:extLst>
          </p:cNvPr>
          <p:cNvSpPr txBox="1"/>
          <p:nvPr/>
        </p:nvSpPr>
        <p:spPr>
          <a:xfrm>
            <a:off x="2754166" y="5778023"/>
            <a:ext cx="950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BARRIERE</a:t>
            </a:r>
          </a:p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STRUTTURALI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7D58AC-12DF-D21B-321D-03E590B0A733}"/>
              </a:ext>
            </a:extLst>
          </p:cNvPr>
          <p:cNvSpPr txBox="1"/>
          <p:nvPr/>
        </p:nvSpPr>
        <p:spPr>
          <a:xfrm>
            <a:off x="3763322" y="5778023"/>
            <a:ext cx="12319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DISCRIMINAZIONE</a:t>
            </a:r>
          </a:p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LAVORATIVA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71BA06D-B0CE-C150-8888-324A2D3B4B68}"/>
              </a:ext>
            </a:extLst>
          </p:cNvPr>
          <p:cNvSpPr txBox="1"/>
          <p:nvPr/>
        </p:nvSpPr>
        <p:spPr>
          <a:xfrm>
            <a:off x="4900065" y="5772241"/>
            <a:ext cx="950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</a:t>
            </a:r>
          </a:p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B5D8B89-7D74-9953-D8AB-70A2F3E35424}"/>
              </a:ext>
            </a:extLst>
          </p:cNvPr>
          <p:cNvSpPr txBox="1"/>
          <p:nvPr/>
        </p:nvSpPr>
        <p:spPr>
          <a:xfrm>
            <a:off x="5911372" y="5763508"/>
            <a:ext cx="11345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AUTOEFFICACIA</a:t>
            </a:r>
          </a:p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RIDOTTA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46514CD-FB84-2525-6FB4-A783314A2840}"/>
              </a:ext>
            </a:extLst>
          </p:cNvPr>
          <p:cNvSpPr txBox="1"/>
          <p:nvPr/>
        </p:nvSpPr>
        <p:spPr>
          <a:xfrm rot="16200000">
            <a:off x="30423" y="3783013"/>
            <a:ext cx="950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STIGMA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41B8D42-CFAA-471A-4E9B-F85B7A03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992" y="1300490"/>
            <a:ext cx="1831250" cy="2923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536EED-92AF-05D2-19E9-BFB51B024612}"/>
              </a:ext>
            </a:extLst>
          </p:cNvPr>
          <p:cNvSpPr txBox="1"/>
          <p:nvPr/>
        </p:nvSpPr>
        <p:spPr>
          <a:xfrm>
            <a:off x="256836" y="6458379"/>
            <a:ext cx="1150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Crompvoets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Perceived weight stigma in healthcare settings among patients living with obesity (2024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38" grpId="0"/>
      <p:bldP spid="39" grpId="0"/>
      <p:bldP spid="40" grpId="0"/>
      <p:bldP spid="44" grpId="0"/>
      <p:bldP spid="45" grpId="0"/>
      <p:bldP spid="47" grpId="0"/>
      <p:bldP spid="4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5" grpId="0" animBg="1"/>
      <p:bldP spid="66" grpId="0" animBg="1"/>
      <p:bldP spid="2" grpId="0"/>
      <p:bldP spid="3" grpId="0" animBg="1"/>
      <p:bldP spid="4" grpId="0" animBg="1"/>
      <p:bldP spid="5" grpId="0"/>
      <p:bldP spid="6" grpId="0" animBg="1"/>
      <p:bldP spid="7" grpId="0"/>
      <p:bldP spid="9" grpId="0" animBg="1"/>
      <p:bldP spid="10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8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5477</TotalTime>
  <Words>1378</Words>
  <Application>Microsoft Office PowerPoint</Application>
  <PresentationFormat>Widescreen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Abadi</vt:lpstr>
      <vt:lpstr>Aptos</vt:lpstr>
      <vt:lpstr>Aptos Display</vt:lpstr>
      <vt:lpstr>Arial</vt:lpstr>
      <vt:lpstr>Calibri</vt:lpstr>
      <vt:lpstr>Wingdings</vt:lpstr>
      <vt:lpstr>RetrospectVTI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Caterina Palazzi</cp:lastModifiedBy>
  <cp:revision>66</cp:revision>
  <dcterms:created xsi:type="dcterms:W3CDTF">2022-02-27T17:36:31Z</dcterms:created>
  <dcterms:modified xsi:type="dcterms:W3CDTF">2026-05-25T04:34:15Z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